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46"/>
  </p:notesMasterIdLst>
  <p:handoutMasterIdLst>
    <p:handoutMasterId r:id="rId47"/>
  </p:handoutMasterIdLst>
  <p:sldIdLst>
    <p:sldId id="256" r:id="rId5"/>
    <p:sldId id="932" r:id="rId6"/>
    <p:sldId id="935" r:id="rId7"/>
    <p:sldId id="936" r:id="rId8"/>
    <p:sldId id="937" r:id="rId9"/>
    <p:sldId id="943" r:id="rId10"/>
    <p:sldId id="965" r:id="rId11"/>
    <p:sldId id="966" r:id="rId12"/>
    <p:sldId id="967" r:id="rId13"/>
    <p:sldId id="981" r:id="rId14"/>
    <p:sldId id="968" r:id="rId15"/>
    <p:sldId id="1014" r:id="rId16"/>
    <p:sldId id="1015" r:id="rId17"/>
    <p:sldId id="982" r:id="rId18"/>
    <p:sldId id="983" r:id="rId19"/>
    <p:sldId id="971" r:id="rId20"/>
    <p:sldId id="980" r:id="rId21"/>
    <p:sldId id="985" r:id="rId22"/>
    <p:sldId id="986" r:id="rId23"/>
    <p:sldId id="987" r:id="rId24"/>
    <p:sldId id="988" r:id="rId25"/>
    <p:sldId id="990" r:id="rId26"/>
    <p:sldId id="991" r:id="rId27"/>
    <p:sldId id="989" r:id="rId28"/>
    <p:sldId id="993" r:id="rId29"/>
    <p:sldId id="994" r:id="rId30"/>
    <p:sldId id="997" r:id="rId31"/>
    <p:sldId id="998" r:id="rId32"/>
    <p:sldId id="1000" r:id="rId33"/>
    <p:sldId id="1002" r:id="rId34"/>
    <p:sldId id="1003" r:id="rId35"/>
    <p:sldId id="1004" r:id="rId36"/>
    <p:sldId id="1001" r:id="rId37"/>
    <p:sldId id="1008" r:id="rId38"/>
    <p:sldId id="1009" r:id="rId39"/>
    <p:sldId id="1010" r:id="rId40"/>
    <p:sldId id="1011" r:id="rId41"/>
    <p:sldId id="1012" r:id="rId42"/>
    <p:sldId id="1013" r:id="rId43"/>
    <p:sldId id="455" r:id="rId44"/>
    <p:sldId id="25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B048029-0515-2639-3132-ECB8BE0E5864}" name="Holle Andersen" initials="HA" userId="S::holle.andersen@brunswick.com::b980d6bb-b209-4978-931a-aa75f7cc9623" providerId="AD"/>
  <p188:author id="{9DCCCD44-84DB-9090-5067-8660961D44B6}" name="Alli Straus" initials="AS" userId="S::alli.straus@brunswick.com::83d0b7b0-07ab-406d-8262-2533531ffe2f" providerId="AD"/>
  <p188:author id="{9D467F5F-A2F6-D5B5-8542-B8FAA38D685F}" name="Keisha Ridwan" initials="KR" userId="S::keisha.ridwan@landorandfitch.com::b5d18e47-bc42-422a-a197-fcf3ca4d761f" providerId="AD"/>
  <p188:author id="{FA7FDA78-B9F3-223D-9456-D00223D83B8B}" name="Kartik Kotian" initials="KK" userId="S::Kartik.Kotian@landorandfitch.com::2a1ca88f-6875-4439-9ccb-bbeab8df511d" providerId="AD"/>
  <p188:author id="{2855D87B-1B07-42B1-B9A7-E7057EDD662B}" name="Luis Aboyte" initials="LA" userId="S::luis.aboyte@landorandfitch.com::d2d6a094-6bb8-44fe-abaa-7e64d3a6cc0a" providerId="AD"/>
  <p188:author id="{129A3885-7F86-AE2E-B33C-60433455A4AA}" name="Bianka Kristen" initials="BK" userId="S::bianka.kristen@landorandfitch.com::761a069a-7f25-451c-bd95-00de1d85886d" providerId="AD"/>
  <p188:author id="{A3C9D8D0-A848-354F-0464-634B2502D63E}" name="Pallavi Kadam" initials="PK" userId="Pallavi Kadam" providerId="None"/>
  <p188:author id="{4002AEF5-C9EF-9DB3-1857-4D5AF87F73C7}" name="Luis Aboyte" initials="LA" userId="S::Luis.Aboyte@landorandfitch.com::d2d6a094-6bb8-44fe-abaa-7e64d3a6cc0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8FF"/>
    <a:srgbClr val="D9117E"/>
    <a:srgbClr val="F2F2F2"/>
    <a:srgbClr val="000000"/>
    <a:srgbClr val="0D150E"/>
    <a:srgbClr val="DBDFE1"/>
    <a:srgbClr val="030B07"/>
    <a:srgbClr val="0101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2B093B-7FE0-4595-93E9-E9CE1A9994D5}" v="95" dt="2025-04-07T02:00:15.1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406"/>
    <p:restoredTop sz="76158" autoAdjust="0"/>
  </p:normalViewPr>
  <p:slideViewPr>
    <p:cSldViewPr snapToGrid="0">
      <p:cViewPr varScale="1">
        <p:scale>
          <a:sx n="72" d="100"/>
          <a:sy n="72" d="100"/>
        </p:scale>
        <p:origin x="288" y="7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snapToGrid="0">
      <p:cViewPr varScale="1">
        <p:scale>
          <a:sx n="93" d="100"/>
          <a:sy n="93" d="100"/>
        </p:scale>
        <p:origin x="3840" y="2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5/10/relationships/revisionInfo" Target="revisionInfo.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Blondheim" userId="008e4fed-3b7d-4735-9771-ce9cc7d1c6df" providerId="ADAL" clId="{902B093B-7FE0-4595-93E9-E9CE1A9994D5}"/>
    <pc:docChg chg="undo custSel modSld">
      <pc:chgData name="David Blondheim" userId="008e4fed-3b7d-4735-9771-ce9cc7d1c6df" providerId="ADAL" clId="{902B093B-7FE0-4595-93E9-E9CE1A9994D5}" dt="2025-04-07T02:00:15.196" v="451" actId="20577"/>
      <pc:docMkLst>
        <pc:docMk/>
      </pc:docMkLst>
      <pc:sldChg chg="modSp mod">
        <pc:chgData name="David Blondheim" userId="008e4fed-3b7d-4735-9771-ce9cc7d1c6df" providerId="ADAL" clId="{902B093B-7FE0-4595-93E9-E9CE1A9994D5}" dt="2025-04-07T01:47:01.763" v="401" actId="5793"/>
        <pc:sldMkLst>
          <pc:docMk/>
          <pc:sldMk cId="1090154056" sldId="935"/>
        </pc:sldMkLst>
        <pc:spChg chg="mod">
          <ac:chgData name="David Blondheim" userId="008e4fed-3b7d-4735-9771-ce9cc7d1c6df" providerId="ADAL" clId="{902B093B-7FE0-4595-93E9-E9CE1A9994D5}" dt="2025-04-07T01:47:01.763" v="401" actId="5793"/>
          <ac:spMkLst>
            <pc:docMk/>
            <pc:sldMk cId="1090154056" sldId="935"/>
            <ac:spMk id="9" creationId="{52B29020-5684-E136-7DED-EECE511DAE99}"/>
          </ac:spMkLst>
        </pc:spChg>
      </pc:sldChg>
      <pc:sldChg chg="modSp mod modNotesTx">
        <pc:chgData name="David Blondheim" userId="008e4fed-3b7d-4735-9771-ce9cc7d1c6df" providerId="ADAL" clId="{902B093B-7FE0-4595-93E9-E9CE1A9994D5}" dt="2025-04-07T01:48:16.425" v="402" actId="14100"/>
        <pc:sldMkLst>
          <pc:docMk/>
          <pc:sldMk cId="634520649" sldId="966"/>
        </pc:sldMkLst>
        <pc:spChg chg="mod">
          <ac:chgData name="David Blondheim" userId="008e4fed-3b7d-4735-9771-ce9cc7d1c6df" providerId="ADAL" clId="{902B093B-7FE0-4595-93E9-E9CE1A9994D5}" dt="2025-04-07T01:48:16.425" v="402" actId="14100"/>
          <ac:spMkLst>
            <pc:docMk/>
            <pc:sldMk cId="634520649" sldId="966"/>
            <ac:spMk id="30" creationId="{36062315-3BCE-FEA0-50F7-120F5C7F6681}"/>
          </ac:spMkLst>
        </pc:spChg>
      </pc:sldChg>
      <pc:sldChg chg="modSp">
        <pc:chgData name="David Blondheim" userId="008e4fed-3b7d-4735-9771-ce9cc7d1c6df" providerId="ADAL" clId="{902B093B-7FE0-4595-93E9-E9CE1A9994D5}" dt="2025-04-07T01:38:42.240" v="291" actId="20577"/>
        <pc:sldMkLst>
          <pc:docMk/>
          <pc:sldMk cId="3993256800" sldId="967"/>
        </pc:sldMkLst>
        <pc:spChg chg="mod">
          <ac:chgData name="David Blondheim" userId="008e4fed-3b7d-4735-9771-ce9cc7d1c6df" providerId="ADAL" clId="{902B093B-7FE0-4595-93E9-E9CE1A9994D5}" dt="2025-04-07T01:38:42.240" v="291" actId="20577"/>
          <ac:spMkLst>
            <pc:docMk/>
            <pc:sldMk cId="3993256800" sldId="967"/>
            <ac:spMk id="2" creationId="{D58BDDDE-7F40-2BCE-9134-03A16A26C88B}"/>
          </ac:spMkLst>
        </pc:spChg>
        <pc:spChg chg="mod">
          <ac:chgData name="David Blondheim" userId="008e4fed-3b7d-4735-9771-ce9cc7d1c6df" providerId="ADAL" clId="{902B093B-7FE0-4595-93E9-E9CE1A9994D5}" dt="2025-04-07T01:38:38.512" v="290" actId="20577"/>
          <ac:spMkLst>
            <pc:docMk/>
            <pc:sldMk cId="3993256800" sldId="967"/>
            <ac:spMk id="17" creationId="{E178C422-55DF-D244-59B5-0F821852C771}"/>
          </ac:spMkLst>
        </pc:spChg>
      </pc:sldChg>
      <pc:sldChg chg="modSp mod">
        <pc:chgData name="David Blondheim" userId="008e4fed-3b7d-4735-9771-ce9cc7d1c6df" providerId="ADAL" clId="{902B093B-7FE0-4595-93E9-E9CE1A9994D5}" dt="2025-04-07T01:41:38.578" v="355" actId="14100"/>
        <pc:sldMkLst>
          <pc:docMk/>
          <pc:sldMk cId="2458950787" sldId="986"/>
        </pc:sldMkLst>
        <pc:spChg chg="mod">
          <ac:chgData name="David Blondheim" userId="008e4fed-3b7d-4735-9771-ce9cc7d1c6df" providerId="ADAL" clId="{902B093B-7FE0-4595-93E9-E9CE1A9994D5}" dt="2025-04-07T01:41:38.578" v="355" actId="14100"/>
          <ac:spMkLst>
            <pc:docMk/>
            <pc:sldMk cId="2458950787" sldId="986"/>
            <ac:spMk id="19" creationId="{F85F8917-1837-8D76-B78D-E6857D884F11}"/>
          </ac:spMkLst>
        </pc:spChg>
      </pc:sldChg>
      <pc:sldChg chg="addSp delSp modSp mod">
        <pc:chgData name="David Blondheim" userId="008e4fed-3b7d-4735-9771-ce9cc7d1c6df" providerId="ADAL" clId="{902B093B-7FE0-4595-93E9-E9CE1A9994D5}" dt="2025-04-07T01:42:15.032" v="366" actId="313"/>
        <pc:sldMkLst>
          <pc:docMk/>
          <pc:sldMk cId="1241854928" sldId="987"/>
        </pc:sldMkLst>
        <pc:spChg chg="mod">
          <ac:chgData name="David Blondheim" userId="008e4fed-3b7d-4735-9771-ce9cc7d1c6df" providerId="ADAL" clId="{902B093B-7FE0-4595-93E9-E9CE1A9994D5}" dt="2025-04-07T01:42:15.032" v="366" actId="313"/>
          <ac:spMkLst>
            <pc:docMk/>
            <pc:sldMk cId="1241854928" sldId="987"/>
            <ac:spMk id="4" creationId="{20D0D4BF-D874-4167-C201-877636D153CF}"/>
          </ac:spMkLst>
        </pc:spChg>
        <pc:spChg chg="add del mod">
          <ac:chgData name="David Blondheim" userId="008e4fed-3b7d-4735-9771-ce9cc7d1c6df" providerId="ADAL" clId="{902B093B-7FE0-4595-93E9-E9CE1A9994D5}" dt="2025-04-07T01:41:48.418" v="357" actId="478"/>
          <ac:spMkLst>
            <pc:docMk/>
            <pc:sldMk cId="1241854928" sldId="987"/>
            <ac:spMk id="6" creationId="{EAEF246B-32F9-5581-36C4-6BF3C5DB296B}"/>
          </ac:spMkLst>
        </pc:spChg>
        <pc:spChg chg="add mod">
          <ac:chgData name="David Blondheim" userId="008e4fed-3b7d-4735-9771-ce9cc7d1c6df" providerId="ADAL" clId="{902B093B-7FE0-4595-93E9-E9CE1A9994D5}" dt="2025-04-07T01:41:48.846" v="358"/>
          <ac:spMkLst>
            <pc:docMk/>
            <pc:sldMk cId="1241854928" sldId="987"/>
            <ac:spMk id="7" creationId="{97FFCD14-CF82-DA42-CA2E-7005CCA38E58}"/>
          </ac:spMkLst>
        </pc:spChg>
        <pc:spChg chg="del">
          <ac:chgData name="David Blondheim" userId="008e4fed-3b7d-4735-9771-ce9cc7d1c6df" providerId="ADAL" clId="{902B093B-7FE0-4595-93E9-E9CE1A9994D5}" dt="2025-04-07T01:41:46.615" v="356" actId="478"/>
          <ac:spMkLst>
            <pc:docMk/>
            <pc:sldMk cId="1241854928" sldId="987"/>
            <ac:spMk id="19" creationId="{F85F8917-1837-8D76-B78D-E6857D884F11}"/>
          </ac:spMkLst>
        </pc:spChg>
      </pc:sldChg>
      <pc:sldChg chg="modSp mod">
        <pc:chgData name="David Blondheim" userId="008e4fed-3b7d-4735-9771-ce9cc7d1c6df" providerId="ADAL" clId="{902B093B-7FE0-4595-93E9-E9CE1A9994D5}" dt="2025-04-07T01:53:20.268" v="433" actId="1076"/>
        <pc:sldMkLst>
          <pc:docMk/>
          <pc:sldMk cId="1407679491" sldId="988"/>
        </pc:sldMkLst>
        <pc:spChg chg="mod">
          <ac:chgData name="David Blondheim" userId="008e4fed-3b7d-4735-9771-ce9cc7d1c6df" providerId="ADAL" clId="{902B093B-7FE0-4595-93E9-E9CE1A9994D5}" dt="2025-04-07T01:53:20.268" v="433" actId="1076"/>
          <ac:spMkLst>
            <pc:docMk/>
            <pc:sldMk cId="1407679491" sldId="988"/>
            <ac:spMk id="8" creationId="{4CBFD21F-BDA0-D3E5-7A6D-2CE8CC437225}"/>
          </ac:spMkLst>
        </pc:spChg>
      </pc:sldChg>
      <pc:sldChg chg="modSp mod">
        <pc:chgData name="David Blondheim" userId="008e4fed-3b7d-4735-9771-ce9cc7d1c6df" providerId="ADAL" clId="{902B093B-7FE0-4595-93E9-E9CE1A9994D5}" dt="2025-04-07T01:42:52.965" v="369" actId="1076"/>
        <pc:sldMkLst>
          <pc:docMk/>
          <pc:sldMk cId="3692121788" sldId="994"/>
        </pc:sldMkLst>
        <pc:spChg chg="mod">
          <ac:chgData name="David Blondheim" userId="008e4fed-3b7d-4735-9771-ce9cc7d1c6df" providerId="ADAL" clId="{902B093B-7FE0-4595-93E9-E9CE1A9994D5}" dt="2025-04-07T01:42:52.965" v="369" actId="1076"/>
          <ac:spMkLst>
            <pc:docMk/>
            <pc:sldMk cId="3692121788" sldId="994"/>
            <ac:spMk id="23" creationId="{F1753796-E6BA-A336-3999-037AF7365F49}"/>
          </ac:spMkLst>
        </pc:spChg>
      </pc:sldChg>
      <pc:sldChg chg="modSp">
        <pc:chgData name="David Blondheim" userId="008e4fed-3b7d-4735-9771-ce9cc7d1c6df" providerId="ADAL" clId="{902B093B-7FE0-4595-93E9-E9CE1A9994D5}" dt="2025-04-07T01:43:50.967" v="381" actId="20577"/>
        <pc:sldMkLst>
          <pc:docMk/>
          <pc:sldMk cId="3635803591" sldId="1001"/>
        </pc:sldMkLst>
        <pc:spChg chg="mod">
          <ac:chgData name="David Blondheim" userId="008e4fed-3b7d-4735-9771-ce9cc7d1c6df" providerId="ADAL" clId="{902B093B-7FE0-4595-93E9-E9CE1A9994D5}" dt="2025-04-07T01:43:50.967" v="381" actId="20577"/>
          <ac:spMkLst>
            <pc:docMk/>
            <pc:sldMk cId="3635803591" sldId="1001"/>
            <ac:spMk id="13" creationId="{DE826BBF-7EBF-65C7-83BF-F353FF870BE8}"/>
          </ac:spMkLst>
        </pc:spChg>
      </pc:sldChg>
      <pc:sldChg chg="modSp mod">
        <pc:chgData name="David Blondheim" userId="008e4fed-3b7d-4735-9771-ce9cc7d1c6df" providerId="ADAL" clId="{902B093B-7FE0-4595-93E9-E9CE1A9994D5}" dt="2025-04-07T01:45:07.922" v="392" actId="6549"/>
        <pc:sldMkLst>
          <pc:docMk/>
          <pc:sldMk cId="1249904246" sldId="1010"/>
        </pc:sldMkLst>
        <pc:spChg chg="mod">
          <ac:chgData name="David Blondheim" userId="008e4fed-3b7d-4735-9771-ce9cc7d1c6df" providerId="ADAL" clId="{902B093B-7FE0-4595-93E9-E9CE1A9994D5}" dt="2025-04-07T01:45:07.922" v="392" actId="6549"/>
          <ac:spMkLst>
            <pc:docMk/>
            <pc:sldMk cId="1249904246" sldId="1010"/>
            <ac:spMk id="8" creationId="{9C6DA731-03B6-8FD2-69CC-0A8AFA3BBB4B}"/>
          </ac:spMkLst>
        </pc:spChg>
      </pc:sldChg>
      <pc:sldChg chg="modSp mod">
        <pc:chgData name="David Blondheim" userId="008e4fed-3b7d-4735-9771-ce9cc7d1c6df" providerId="ADAL" clId="{902B093B-7FE0-4595-93E9-E9CE1A9994D5}" dt="2025-04-07T01:45:34.624" v="396" actId="14100"/>
        <pc:sldMkLst>
          <pc:docMk/>
          <pc:sldMk cId="990740434" sldId="1012"/>
        </pc:sldMkLst>
        <pc:spChg chg="mod">
          <ac:chgData name="David Blondheim" userId="008e4fed-3b7d-4735-9771-ce9cc7d1c6df" providerId="ADAL" clId="{902B093B-7FE0-4595-93E9-E9CE1A9994D5}" dt="2025-04-07T01:45:34.624" v="396" actId="14100"/>
          <ac:spMkLst>
            <pc:docMk/>
            <pc:sldMk cId="990740434" sldId="1012"/>
            <ac:spMk id="9" creationId="{52B29020-5684-E136-7DED-EECE511DAE99}"/>
          </ac:spMkLst>
        </pc:spChg>
      </pc:sldChg>
      <pc:sldChg chg="modSp">
        <pc:chgData name="David Blondheim" userId="008e4fed-3b7d-4735-9771-ce9cc7d1c6df" providerId="ADAL" clId="{902B093B-7FE0-4595-93E9-E9CE1A9994D5}" dt="2025-04-07T02:00:15.196" v="451" actId="20577"/>
        <pc:sldMkLst>
          <pc:docMk/>
          <pc:sldMk cId="476577697" sldId="1013"/>
        </pc:sldMkLst>
        <pc:spChg chg="mod">
          <ac:chgData name="David Blondheim" userId="008e4fed-3b7d-4735-9771-ce9cc7d1c6df" providerId="ADAL" clId="{902B093B-7FE0-4595-93E9-E9CE1A9994D5}" dt="2025-04-07T02:00:15.196" v="451" actId="20577"/>
          <ac:spMkLst>
            <pc:docMk/>
            <pc:sldMk cId="476577697" sldId="1013"/>
            <ac:spMk id="5" creationId="{D076C1B7-9BB9-6D5C-E5C7-87C0DD34822C}"/>
          </ac:spMkLst>
        </pc:spChg>
      </pc:sldChg>
      <pc:sldChg chg="modSp modAnim">
        <pc:chgData name="David Blondheim" userId="008e4fed-3b7d-4735-9771-ce9cc7d1c6df" providerId="ADAL" clId="{902B093B-7FE0-4595-93E9-E9CE1A9994D5}" dt="2025-04-07T01:40:45.357" v="352" actId="20577"/>
        <pc:sldMkLst>
          <pc:docMk/>
          <pc:sldMk cId="1827371462" sldId="1015"/>
        </pc:sldMkLst>
        <pc:spChg chg="mod">
          <ac:chgData name="David Blondheim" userId="008e4fed-3b7d-4735-9771-ce9cc7d1c6df" providerId="ADAL" clId="{902B093B-7FE0-4595-93E9-E9CE1A9994D5}" dt="2025-04-07T01:40:45.357" v="352" actId="20577"/>
          <ac:spMkLst>
            <pc:docMk/>
            <pc:sldMk cId="1827371462" sldId="1015"/>
            <ac:spMk id="38" creationId="{C5EC832B-BA0F-6C12-E22B-8163A49FDDB5}"/>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david.blondheim\Downloads\multiTimeline.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david.blondheim\Downloads\multiTimeline.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Worldwide Trend: Artificial Intelligence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spPr>
            <a:ln w="57150" cap="rnd">
              <a:solidFill>
                <a:schemeClr val="accent1"/>
              </a:solidFill>
              <a:round/>
            </a:ln>
            <a:effectLst/>
          </c:spPr>
          <c:marker>
            <c:symbol val="none"/>
          </c:marker>
          <c:cat>
            <c:strRef>
              <c:f>multiTimeline!$A$4:$A$259</c:f>
              <c:strCache>
                <c:ptCount val="256"/>
                <c:pt idx="0">
                  <c:v>2004-01</c:v>
                </c:pt>
                <c:pt idx="1">
                  <c:v>2004-02</c:v>
                </c:pt>
                <c:pt idx="2">
                  <c:v>2004-03</c:v>
                </c:pt>
                <c:pt idx="3">
                  <c:v>2004-04</c:v>
                </c:pt>
                <c:pt idx="4">
                  <c:v>2004-05</c:v>
                </c:pt>
                <c:pt idx="5">
                  <c:v>2004-06</c:v>
                </c:pt>
                <c:pt idx="6">
                  <c:v>2004-07</c:v>
                </c:pt>
                <c:pt idx="7">
                  <c:v>2004-08</c:v>
                </c:pt>
                <c:pt idx="8">
                  <c:v>2004-09</c:v>
                </c:pt>
                <c:pt idx="9">
                  <c:v>2004-10</c:v>
                </c:pt>
                <c:pt idx="10">
                  <c:v>2004-11</c:v>
                </c:pt>
                <c:pt idx="11">
                  <c:v>2004-12</c:v>
                </c:pt>
                <c:pt idx="12">
                  <c:v>2005-01</c:v>
                </c:pt>
                <c:pt idx="13">
                  <c:v>2005-02</c:v>
                </c:pt>
                <c:pt idx="14">
                  <c:v>2005-03</c:v>
                </c:pt>
                <c:pt idx="15">
                  <c:v>2005-04</c:v>
                </c:pt>
                <c:pt idx="16">
                  <c:v>2005-05</c:v>
                </c:pt>
                <c:pt idx="17">
                  <c:v>2005-06</c:v>
                </c:pt>
                <c:pt idx="18">
                  <c:v>2005-07</c:v>
                </c:pt>
                <c:pt idx="19">
                  <c:v>2005-08</c:v>
                </c:pt>
                <c:pt idx="20">
                  <c:v>2005-09</c:v>
                </c:pt>
                <c:pt idx="21">
                  <c:v>2005-10</c:v>
                </c:pt>
                <c:pt idx="22">
                  <c:v>2005-11</c:v>
                </c:pt>
                <c:pt idx="23">
                  <c:v>2005-12</c:v>
                </c:pt>
                <c:pt idx="24">
                  <c:v>2006-01</c:v>
                </c:pt>
                <c:pt idx="25">
                  <c:v>2006-02</c:v>
                </c:pt>
                <c:pt idx="26">
                  <c:v>2006-03</c:v>
                </c:pt>
                <c:pt idx="27">
                  <c:v>2006-04</c:v>
                </c:pt>
                <c:pt idx="28">
                  <c:v>2006-05</c:v>
                </c:pt>
                <c:pt idx="29">
                  <c:v>2006-06</c:v>
                </c:pt>
                <c:pt idx="30">
                  <c:v>2006-07</c:v>
                </c:pt>
                <c:pt idx="31">
                  <c:v>2006-08</c:v>
                </c:pt>
                <c:pt idx="32">
                  <c:v>2006-09</c:v>
                </c:pt>
                <c:pt idx="33">
                  <c:v>2006-10</c:v>
                </c:pt>
                <c:pt idx="34">
                  <c:v>2006-11</c:v>
                </c:pt>
                <c:pt idx="35">
                  <c:v>2006-12</c:v>
                </c:pt>
                <c:pt idx="36">
                  <c:v>2007-01</c:v>
                </c:pt>
                <c:pt idx="37">
                  <c:v>2007-02</c:v>
                </c:pt>
                <c:pt idx="38">
                  <c:v>2007-03</c:v>
                </c:pt>
                <c:pt idx="39">
                  <c:v>2007-04</c:v>
                </c:pt>
                <c:pt idx="40">
                  <c:v>2007-05</c:v>
                </c:pt>
                <c:pt idx="41">
                  <c:v>2007-06</c:v>
                </c:pt>
                <c:pt idx="42">
                  <c:v>2007-07</c:v>
                </c:pt>
                <c:pt idx="43">
                  <c:v>2007-08</c:v>
                </c:pt>
                <c:pt idx="44">
                  <c:v>2007-09</c:v>
                </c:pt>
                <c:pt idx="45">
                  <c:v>2007-10</c:v>
                </c:pt>
                <c:pt idx="46">
                  <c:v>2007-11</c:v>
                </c:pt>
                <c:pt idx="47">
                  <c:v>2007-12</c:v>
                </c:pt>
                <c:pt idx="48">
                  <c:v>2008-01</c:v>
                </c:pt>
                <c:pt idx="49">
                  <c:v>2008-02</c:v>
                </c:pt>
                <c:pt idx="50">
                  <c:v>2008-03</c:v>
                </c:pt>
                <c:pt idx="51">
                  <c:v>2008-04</c:v>
                </c:pt>
                <c:pt idx="52">
                  <c:v>2008-05</c:v>
                </c:pt>
                <c:pt idx="53">
                  <c:v>2008-06</c:v>
                </c:pt>
                <c:pt idx="54">
                  <c:v>2008-07</c:v>
                </c:pt>
                <c:pt idx="55">
                  <c:v>2008-08</c:v>
                </c:pt>
                <c:pt idx="56">
                  <c:v>2008-09</c:v>
                </c:pt>
                <c:pt idx="57">
                  <c:v>2008-10</c:v>
                </c:pt>
                <c:pt idx="58">
                  <c:v>2008-11</c:v>
                </c:pt>
                <c:pt idx="59">
                  <c:v>2008-12</c:v>
                </c:pt>
                <c:pt idx="60">
                  <c:v>2009-01</c:v>
                </c:pt>
                <c:pt idx="61">
                  <c:v>2009-02</c:v>
                </c:pt>
                <c:pt idx="62">
                  <c:v>2009-03</c:v>
                </c:pt>
                <c:pt idx="63">
                  <c:v>2009-04</c:v>
                </c:pt>
                <c:pt idx="64">
                  <c:v>2009-05</c:v>
                </c:pt>
                <c:pt idx="65">
                  <c:v>2009-06</c:v>
                </c:pt>
                <c:pt idx="66">
                  <c:v>2009-07</c:v>
                </c:pt>
                <c:pt idx="67">
                  <c:v>2009-08</c:v>
                </c:pt>
                <c:pt idx="68">
                  <c:v>2009-09</c:v>
                </c:pt>
                <c:pt idx="69">
                  <c:v>2009-10</c:v>
                </c:pt>
                <c:pt idx="70">
                  <c:v>2009-11</c:v>
                </c:pt>
                <c:pt idx="71">
                  <c:v>2009-12</c:v>
                </c:pt>
                <c:pt idx="72">
                  <c:v>2010-01</c:v>
                </c:pt>
                <c:pt idx="73">
                  <c:v>2010-02</c:v>
                </c:pt>
                <c:pt idx="74">
                  <c:v>2010-03</c:v>
                </c:pt>
                <c:pt idx="75">
                  <c:v>2010-04</c:v>
                </c:pt>
                <c:pt idx="76">
                  <c:v>2010-05</c:v>
                </c:pt>
                <c:pt idx="77">
                  <c:v>2010-06</c:v>
                </c:pt>
                <c:pt idx="78">
                  <c:v>2010-07</c:v>
                </c:pt>
                <c:pt idx="79">
                  <c:v>2010-08</c:v>
                </c:pt>
                <c:pt idx="80">
                  <c:v>2010-09</c:v>
                </c:pt>
                <c:pt idx="81">
                  <c:v>2010-10</c:v>
                </c:pt>
                <c:pt idx="82">
                  <c:v>2010-11</c:v>
                </c:pt>
                <c:pt idx="83">
                  <c:v>2010-12</c:v>
                </c:pt>
                <c:pt idx="84">
                  <c:v>2011-01</c:v>
                </c:pt>
                <c:pt idx="85">
                  <c:v>2011-02</c:v>
                </c:pt>
                <c:pt idx="86">
                  <c:v>2011-03</c:v>
                </c:pt>
                <c:pt idx="87">
                  <c:v>2011-04</c:v>
                </c:pt>
                <c:pt idx="88">
                  <c:v>2011-05</c:v>
                </c:pt>
                <c:pt idx="89">
                  <c:v>2011-06</c:v>
                </c:pt>
                <c:pt idx="90">
                  <c:v>2011-07</c:v>
                </c:pt>
                <c:pt idx="91">
                  <c:v>2011-08</c:v>
                </c:pt>
                <c:pt idx="92">
                  <c:v>2011-09</c:v>
                </c:pt>
                <c:pt idx="93">
                  <c:v>2011-10</c:v>
                </c:pt>
                <c:pt idx="94">
                  <c:v>2011-11</c:v>
                </c:pt>
                <c:pt idx="95">
                  <c:v>2011-12</c:v>
                </c:pt>
                <c:pt idx="96">
                  <c:v>2012-01</c:v>
                </c:pt>
                <c:pt idx="97">
                  <c:v>2012-02</c:v>
                </c:pt>
                <c:pt idx="98">
                  <c:v>2012-03</c:v>
                </c:pt>
                <c:pt idx="99">
                  <c:v>2012-04</c:v>
                </c:pt>
                <c:pt idx="100">
                  <c:v>2012-05</c:v>
                </c:pt>
                <c:pt idx="101">
                  <c:v>2012-06</c:v>
                </c:pt>
                <c:pt idx="102">
                  <c:v>2012-07</c:v>
                </c:pt>
                <c:pt idx="103">
                  <c:v>2012-08</c:v>
                </c:pt>
                <c:pt idx="104">
                  <c:v>2012-09</c:v>
                </c:pt>
                <c:pt idx="105">
                  <c:v>2012-10</c:v>
                </c:pt>
                <c:pt idx="106">
                  <c:v>2012-11</c:v>
                </c:pt>
                <c:pt idx="107">
                  <c:v>2012-12</c:v>
                </c:pt>
                <c:pt idx="108">
                  <c:v>2013-01</c:v>
                </c:pt>
                <c:pt idx="109">
                  <c:v>2013-02</c:v>
                </c:pt>
                <c:pt idx="110">
                  <c:v>2013-03</c:v>
                </c:pt>
                <c:pt idx="111">
                  <c:v>2013-04</c:v>
                </c:pt>
                <c:pt idx="112">
                  <c:v>2013-05</c:v>
                </c:pt>
                <c:pt idx="113">
                  <c:v>2013-06</c:v>
                </c:pt>
                <c:pt idx="114">
                  <c:v>2013-07</c:v>
                </c:pt>
                <c:pt idx="115">
                  <c:v>2013-08</c:v>
                </c:pt>
                <c:pt idx="116">
                  <c:v>2013-09</c:v>
                </c:pt>
                <c:pt idx="117">
                  <c:v>2013-10</c:v>
                </c:pt>
                <c:pt idx="118">
                  <c:v>2013-11</c:v>
                </c:pt>
                <c:pt idx="119">
                  <c:v>2013-12</c:v>
                </c:pt>
                <c:pt idx="120">
                  <c:v>2014-01</c:v>
                </c:pt>
                <c:pt idx="121">
                  <c:v>2014-02</c:v>
                </c:pt>
                <c:pt idx="122">
                  <c:v>2014-03</c:v>
                </c:pt>
                <c:pt idx="123">
                  <c:v>2014-04</c:v>
                </c:pt>
                <c:pt idx="124">
                  <c:v>2014-05</c:v>
                </c:pt>
                <c:pt idx="125">
                  <c:v>2014-06</c:v>
                </c:pt>
                <c:pt idx="126">
                  <c:v>2014-07</c:v>
                </c:pt>
                <c:pt idx="127">
                  <c:v>2014-08</c:v>
                </c:pt>
                <c:pt idx="128">
                  <c:v>2014-09</c:v>
                </c:pt>
                <c:pt idx="129">
                  <c:v>2014-10</c:v>
                </c:pt>
                <c:pt idx="130">
                  <c:v>2014-11</c:v>
                </c:pt>
                <c:pt idx="131">
                  <c:v>2014-12</c:v>
                </c:pt>
                <c:pt idx="132">
                  <c:v>2015-01</c:v>
                </c:pt>
                <c:pt idx="133">
                  <c:v>2015-02</c:v>
                </c:pt>
                <c:pt idx="134">
                  <c:v>2015-03</c:v>
                </c:pt>
                <c:pt idx="135">
                  <c:v>2015-04</c:v>
                </c:pt>
                <c:pt idx="136">
                  <c:v>2015-05</c:v>
                </c:pt>
                <c:pt idx="137">
                  <c:v>2015-06</c:v>
                </c:pt>
                <c:pt idx="138">
                  <c:v>2015-07</c:v>
                </c:pt>
                <c:pt idx="139">
                  <c:v>2015-08</c:v>
                </c:pt>
                <c:pt idx="140">
                  <c:v>2015-09</c:v>
                </c:pt>
                <c:pt idx="141">
                  <c:v>2015-10</c:v>
                </c:pt>
                <c:pt idx="142">
                  <c:v>2015-11</c:v>
                </c:pt>
                <c:pt idx="143">
                  <c:v>2015-12</c:v>
                </c:pt>
                <c:pt idx="144">
                  <c:v>2016-01</c:v>
                </c:pt>
                <c:pt idx="145">
                  <c:v>2016-02</c:v>
                </c:pt>
                <c:pt idx="146">
                  <c:v>2016-03</c:v>
                </c:pt>
                <c:pt idx="147">
                  <c:v>2016-04</c:v>
                </c:pt>
                <c:pt idx="148">
                  <c:v>2016-05</c:v>
                </c:pt>
                <c:pt idx="149">
                  <c:v>2016-06</c:v>
                </c:pt>
                <c:pt idx="150">
                  <c:v>2016-07</c:v>
                </c:pt>
                <c:pt idx="151">
                  <c:v>2016-08</c:v>
                </c:pt>
                <c:pt idx="152">
                  <c:v>2016-09</c:v>
                </c:pt>
                <c:pt idx="153">
                  <c:v>2016-10</c:v>
                </c:pt>
                <c:pt idx="154">
                  <c:v>2016-11</c:v>
                </c:pt>
                <c:pt idx="155">
                  <c:v>2016-12</c:v>
                </c:pt>
                <c:pt idx="156">
                  <c:v>2017-01</c:v>
                </c:pt>
                <c:pt idx="157">
                  <c:v>2017-02</c:v>
                </c:pt>
                <c:pt idx="158">
                  <c:v>2017-03</c:v>
                </c:pt>
                <c:pt idx="159">
                  <c:v>2017-04</c:v>
                </c:pt>
                <c:pt idx="160">
                  <c:v>2017-05</c:v>
                </c:pt>
                <c:pt idx="161">
                  <c:v>2017-06</c:v>
                </c:pt>
                <c:pt idx="162">
                  <c:v>2017-07</c:v>
                </c:pt>
                <c:pt idx="163">
                  <c:v>2017-08</c:v>
                </c:pt>
                <c:pt idx="164">
                  <c:v>2017-09</c:v>
                </c:pt>
                <c:pt idx="165">
                  <c:v>2017-10</c:v>
                </c:pt>
                <c:pt idx="166">
                  <c:v>2017-11</c:v>
                </c:pt>
                <c:pt idx="167">
                  <c:v>2017-12</c:v>
                </c:pt>
                <c:pt idx="168">
                  <c:v>2018-01</c:v>
                </c:pt>
                <c:pt idx="169">
                  <c:v>2018-02</c:v>
                </c:pt>
                <c:pt idx="170">
                  <c:v>2018-03</c:v>
                </c:pt>
                <c:pt idx="171">
                  <c:v>2018-04</c:v>
                </c:pt>
                <c:pt idx="172">
                  <c:v>2018-05</c:v>
                </c:pt>
                <c:pt idx="173">
                  <c:v>2018-06</c:v>
                </c:pt>
                <c:pt idx="174">
                  <c:v>2018-07</c:v>
                </c:pt>
                <c:pt idx="175">
                  <c:v>2018-08</c:v>
                </c:pt>
                <c:pt idx="176">
                  <c:v>2018-09</c:v>
                </c:pt>
                <c:pt idx="177">
                  <c:v>2018-10</c:v>
                </c:pt>
                <c:pt idx="178">
                  <c:v>2018-11</c:v>
                </c:pt>
                <c:pt idx="179">
                  <c:v>2018-12</c:v>
                </c:pt>
                <c:pt idx="180">
                  <c:v>2019-01</c:v>
                </c:pt>
                <c:pt idx="181">
                  <c:v>2019-02</c:v>
                </c:pt>
                <c:pt idx="182">
                  <c:v>2019-03</c:v>
                </c:pt>
                <c:pt idx="183">
                  <c:v>2019-04</c:v>
                </c:pt>
                <c:pt idx="184">
                  <c:v>2019-05</c:v>
                </c:pt>
                <c:pt idx="185">
                  <c:v>2019-06</c:v>
                </c:pt>
                <c:pt idx="186">
                  <c:v>2019-07</c:v>
                </c:pt>
                <c:pt idx="187">
                  <c:v>2019-08</c:v>
                </c:pt>
                <c:pt idx="188">
                  <c:v>2019-09</c:v>
                </c:pt>
                <c:pt idx="189">
                  <c:v>2019-10</c:v>
                </c:pt>
                <c:pt idx="190">
                  <c:v>2019-11</c:v>
                </c:pt>
                <c:pt idx="191">
                  <c:v>2019-12</c:v>
                </c:pt>
                <c:pt idx="192">
                  <c:v>2020-01</c:v>
                </c:pt>
                <c:pt idx="193">
                  <c:v>2020-02</c:v>
                </c:pt>
                <c:pt idx="194">
                  <c:v>2020-03</c:v>
                </c:pt>
                <c:pt idx="195">
                  <c:v>2020-04</c:v>
                </c:pt>
                <c:pt idx="196">
                  <c:v>2020-05</c:v>
                </c:pt>
                <c:pt idx="197">
                  <c:v>2020-06</c:v>
                </c:pt>
                <c:pt idx="198">
                  <c:v>2020-07</c:v>
                </c:pt>
                <c:pt idx="199">
                  <c:v>2020-08</c:v>
                </c:pt>
                <c:pt idx="200">
                  <c:v>2020-09</c:v>
                </c:pt>
                <c:pt idx="201">
                  <c:v>2020-10</c:v>
                </c:pt>
                <c:pt idx="202">
                  <c:v>2020-11</c:v>
                </c:pt>
                <c:pt idx="203">
                  <c:v>2020-12</c:v>
                </c:pt>
                <c:pt idx="204">
                  <c:v>2021-01</c:v>
                </c:pt>
                <c:pt idx="205">
                  <c:v>2021-02</c:v>
                </c:pt>
                <c:pt idx="206">
                  <c:v>2021-03</c:v>
                </c:pt>
                <c:pt idx="207">
                  <c:v>2021-04</c:v>
                </c:pt>
                <c:pt idx="208">
                  <c:v>2021-05</c:v>
                </c:pt>
                <c:pt idx="209">
                  <c:v>2021-06</c:v>
                </c:pt>
                <c:pt idx="210">
                  <c:v>2021-07</c:v>
                </c:pt>
                <c:pt idx="211">
                  <c:v>2021-08</c:v>
                </c:pt>
                <c:pt idx="212">
                  <c:v>2021-09</c:v>
                </c:pt>
                <c:pt idx="213">
                  <c:v>2021-10</c:v>
                </c:pt>
                <c:pt idx="214">
                  <c:v>2021-11</c:v>
                </c:pt>
                <c:pt idx="215">
                  <c:v>2021-12</c:v>
                </c:pt>
                <c:pt idx="216">
                  <c:v>2022-01</c:v>
                </c:pt>
                <c:pt idx="217">
                  <c:v>2022-02</c:v>
                </c:pt>
                <c:pt idx="218">
                  <c:v>2022-03</c:v>
                </c:pt>
                <c:pt idx="219">
                  <c:v>2022-04</c:v>
                </c:pt>
                <c:pt idx="220">
                  <c:v>2022-05</c:v>
                </c:pt>
                <c:pt idx="221">
                  <c:v>2022-06</c:v>
                </c:pt>
                <c:pt idx="222">
                  <c:v>2022-07</c:v>
                </c:pt>
                <c:pt idx="223">
                  <c:v>2022-08</c:v>
                </c:pt>
                <c:pt idx="224">
                  <c:v>2022-09</c:v>
                </c:pt>
                <c:pt idx="225">
                  <c:v>2022-10</c:v>
                </c:pt>
                <c:pt idx="226">
                  <c:v>2022-11</c:v>
                </c:pt>
                <c:pt idx="227">
                  <c:v>2022-12</c:v>
                </c:pt>
                <c:pt idx="228">
                  <c:v>2023-01</c:v>
                </c:pt>
                <c:pt idx="229">
                  <c:v>2023-02</c:v>
                </c:pt>
                <c:pt idx="230">
                  <c:v>2023-03</c:v>
                </c:pt>
                <c:pt idx="231">
                  <c:v>2023-04</c:v>
                </c:pt>
                <c:pt idx="232">
                  <c:v>2023-05</c:v>
                </c:pt>
                <c:pt idx="233">
                  <c:v>2023-06</c:v>
                </c:pt>
                <c:pt idx="234">
                  <c:v>2023-07</c:v>
                </c:pt>
                <c:pt idx="235">
                  <c:v>2023-08</c:v>
                </c:pt>
                <c:pt idx="236">
                  <c:v>2023-09</c:v>
                </c:pt>
                <c:pt idx="237">
                  <c:v>2023-10</c:v>
                </c:pt>
                <c:pt idx="238">
                  <c:v>2023-11</c:v>
                </c:pt>
                <c:pt idx="239">
                  <c:v>2023-12</c:v>
                </c:pt>
                <c:pt idx="240">
                  <c:v>2024-01</c:v>
                </c:pt>
                <c:pt idx="241">
                  <c:v>2024-02</c:v>
                </c:pt>
                <c:pt idx="242">
                  <c:v>2024-03</c:v>
                </c:pt>
                <c:pt idx="243">
                  <c:v>2024-04</c:v>
                </c:pt>
                <c:pt idx="244">
                  <c:v>2024-05</c:v>
                </c:pt>
                <c:pt idx="245">
                  <c:v>2024-06</c:v>
                </c:pt>
                <c:pt idx="246">
                  <c:v>2024-07</c:v>
                </c:pt>
                <c:pt idx="247">
                  <c:v>2024-08</c:v>
                </c:pt>
                <c:pt idx="248">
                  <c:v>2024-09</c:v>
                </c:pt>
                <c:pt idx="249">
                  <c:v>2024-10</c:v>
                </c:pt>
                <c:pt idx="250">
                  <c:v>2024-11</c:v>
                </c:pt>
                <c:pt idx="251">
                  <c:v>2024-12</c:v>
                </c:pt>
                <c:pt idx="252">
                  <c:v>2025-01</c:v>
                </c:pt>
                <c:pt idx="253">
                  <c:v>2025-02</c:v>
                </c:pt>
                <c:pt idx="254">
                  <c:v>2025-03</c:v>
                </c:pt>
                <c:pt idx="255">
                  <c:v>2025-04</c:v>
                </c:pt>
              </c:strCache>
            </c:strRef>
          </c:cat>
          <c:val>
            <c:numRef>
              <c:f>multiTimeline!$B$4:$B$259</c:f>
              <c:numCache>
                <c:formatCode>General</c:formatCode>
                <c:ptCount val="256"/>
                <c:pt idx="0">
                  <c:v>4</c:v>
                </c:pt>
                <c:pt idx="1">
                  <c:v>4</c:v>
                </c:pt>
                <c:pt idx="2">
                  <c:v>5</c:v>
                </c:pt>
                <c:pt idx="3">
                  <c:v>4</c:v>
                </c:pt>
                <c:pt idx="4">
                  <c:v>4</c:v>
                </c:pt>
                <c:pt idx="5">
                  <c:v>4</c:v>
                </c:pt>
                <c:pt idx="6">
                  <c:v>4</c:v>
                </c:pt>
                <c:pt idx="7">
                  <c:v>4</c:v>
                </c:pt>
                <c:pt idx="8">
                  <c:v>4</c:v>
                </c:pt>
                <c:pt idx="9">
                  <c:v>4</c:v>
                </c:pt>
                <c:pt idx="10">
                  <c:v>5</c:v>
                </c:pt>
                <c:pt idx="11">
                  <c:v>5</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3</c:v>
                </c:pt>
                <c:pt idx="36">
                  <c:v>4</c:v>
                </c:pt>
                <c:pt idx="37">
                  <c:v>3</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5</c:v>
                </c:pt>
                <c:pt idx="64">
                  <c:v>4</c:v>
                </c:pt>
                <c:pt idx="65">
                  <c:v>5</c:v>
                </c:pt>
                <c:pt idx="66">
                  <c:v>5</c:v>
                </c:pt>
                <c:pt idx="67">
                  <c:v>5</c:v>
                </c:pt>
                <c:pt idx="68">
                  <c:v>5</c:v>
                </c:pt>
                <c:pt idx="69">
                  <c:v>5</c:v>
                </c:pt>
                <c:pt idx="70">
                  <c:v>5</c:v>
                </c:pt>
                <c:pt idx="71">
                  <c:v>5</c:v>
                </c:pt>
                <c:pt idx="72">
                  <c:v>5</c:v>
                </c:pt>
                <c:pt idx="73">
                  <c:v>5</c:v>
                </c:pt>
                <c:pt idx="74">
                  <c:v>5</c:v>
                </c:pt>
                <c:pt idx="75">
                  <c:v>5</c:v>
                </c:pt>
                <c:pt idx="76">
                  <c:v>5</c:v>
                </c:pt>
                <c:pt idx="77">
                  <c:v>5</c:v>
                </c:pt>
                <c:pt idx="78">
                  <c:v>4</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6</c:v>
                </c:pt>
                <c:pt idx="98">
                  <c:v>5</c:v>
                </c:pt>
                <c:pt idx="99">
                  <c:v>5</c:v>
                </c:pt>
                <c:pt idx="100">
                  <c:v>5</c:v>
                </c:pt>
                <c:pt idx="101">
                  <c:v>5</c:v>
                </c:pt>
                <c:pt idx="102">
                  <c:v>5</c:v>
                </c:pt>
                <c:pt idx="103">
                  <c:v>5</c:v>
                </c:pt>
                <c:pt idx="104">
                  <c:v>5</c:v>
                </c:pt>
                <c:pt idx="105">
                  <c:v>5</c:v>
                </c:pt>
                <c:pt idx="106">
                  <c:v>5</c:v>
                </c:pt>
                <c:pt idx="107">
                  <c:v>5</c:v>
                </c:pt>
                <c:pt idx="108">
                  <c:v>4</c:v>
                </c:pt>
                <c:pt idx="109">
                  <c:v>5</c:v>
                </c:pt>
                <c:pt idx="110">
                  <c:v>5</c:v>
                </c:pt>
                <c:pt idx="111">
                  <c:v>5</c:v>
                </c:pt>
                <c:pt idx="112">
                  <c:v>4</c:v>
                </c:pt>
                <c:pt idx="113">
                  <c:v>4</c:v>
                </c:pt>
                <c:pt idx="114">
                  <c:v>4</c:v>
                </c:pt>
                <c:pt idx="115">
                  <c:v>5</c:v>
                </c:pt>
                <c:pt idx="116">
                  <c:v>5</c:v>
                </c:pt>
                <c:pt idx="117">
                  <c:v>4</c:v>
                </c:pt>
                <c:pt idx="118">
                  <c:v>4</c:v>
                </c:pt>
                <c:pt idx="119">
                  <c:v>5</c:v>
                </c:pt>
                <c:pt idx="120">
                  <c:v>4</c:v>
                </c:pt>
                <c:pt idx="121">
                  <c:v>5</c:v>
                </c:pt>
                <c:pt idx="122">
                  <c:v>5</c:v>
                </c:pt>
                <c:pt idx="123">
                  <c:v>4</c:v>
                </c:pt>
                <c:pt idx="124">
                  <c:v>5</c:v>
                </c:pt>
                <c:pt idx="125">
                  <c:v>4</c:v>
                </c:pt>
                <c:pt idx="126">
                  <c:v>4</c:v>
                </c:pt>
                <c:pt idx="127">
                  <c:v>5</c:v>
                </c:pt>
                <c:pt idx="128">
                  <c:v>5</c:v>
                </c:pt>
                <c:pt idx="129">
                  <c:v>5</c:v>
                </c:pt>
                <c:pt idx="130">
                  <c:v>5</c:v>
                </c:pt>
                <c:pt idx="131">
                  <c:v>5</c:v>
                </c:pt>
                <c:pt idx="132">
                  <c:v>5</c:v>
                </c:pt>
                <c:pt idx="133">
                  <c:v>5</c:v>
                </c:pt>
                <c:pt idx="134">
                  <c:v>5</c:v>
                </c:pt>
                <c:pt idx="135">
                  <c:v>4</c:v>
                </c:pt>
                <c:pt idx="136">
                  <c:v>6</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4</c:v>
                </c:pt>
                <c:pt idx="152">
                  <c:v>6</c:v>
                </c:pt>
                <c:pt idx="153">
                  <c:v>6</c:v>
                </c:pt>
                <c:pt idx="154">
                  <c:v>2</c:v>
                </c:pt>
                <c:pt idx="155">
                  <c:v>2</c:v>
                </c:pt>
                <c:pt idx="156">
                  <c:v>2</c:v>
                </c:pt>
                <c:pt idx="157">
                  <c:v>2</c:v>
                </c:pt>
                <c:pt idx="158">
                  <c:v>2</c:v>
                </c:pt>
                <c:pt idx="159">
                  <c:v>2</c:v>
                </c:pt>
                <c:pt idx="160">
                  <c:v>2</c:v>
                </c:pt>
                <c:pt idx="161">
                  <c:v>2</c:v>
                </c:pt>
                <c:pt idx="162">
                  <c:v>2</c:v>
                </c:pt>
                <c:pt idx="163">
                  <c:v>3</c:v>
                </c:pt>
                <c:pt idx="164">
                  <c:v>2</c:v>
                </c:pt>
                <c:pt idx="165">
                  <c:v>3</c:v>
                </c:pt>
                <c:pt idx="166">
                  <c:v>3</c:v>
                </c:pt>
                <c:pt idx="167">
                  <c:v>3</c:v>
                </c:pt>
                <c:pt idx="168">
                  <c:v>3</c:v>
                </c:pt>
                <c:pt idx="169">
                  <c:v>4</c:v>
                </c:pt>
                <c:pt idx="170">
                  <c:v>4</c:v>
                </c:pt>
                <c:pt idx="171">
                  <c:v>4</c:v>
                </c:pt>
                <c:pt idx="172">
                  <c:v>4</c:v>
                </c:pt>
                <c:pt idx="173">
                  <c:v>4</c:v>
                </c:pt>
                <c:pt idx="174">
                  <c:v>4</c:v>
                </c:pt>
                <c:pt idx="175">
                  <c:v>4</c:v>
                </c:pt>
                <c:pt idx="176">
                  <c:v>4</c:v>
                </c:pt>
                <c:pt idx="177">
                  <c:v>5</c:v>
                </c:pt>
                <c:pt idx="178">
                  <c:v>6</c:v>
                </c:pt>
                <c:pt idx="179">
                  <c:v>5</c:v>
                </c:pt>
                <c:pt idx="180">
                  <c:v>5</c:v>
                </c:pt>
                <c:pt idx="181">
                  <c:v>6</c:v>
                </c:pt>
                <c:pt idx="182">
                  <c:v>5</c:v>
                </c:pt>
                <c:pt idx="183">
                  <c:v>5</c:v>
                </c:pt>
                <c:pt idx="184">
                  <c:v>6</c:v>
                </c:pt>
                <c:pt idx="185">
                  <c:v>6</c:v>
                </c:pt>
                <c:pt idx="186">
                  <c:v>6</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4</c:v>
                </c:pt>
                <c:pt idx="203">
                  <c:v>5</c:v>
                </c:pt>
                <c:pt idx="204">
                  <c:v>5</c:v>
                </c:pt>
                <c:pt idx="205">
                  <c:v>5</c:v>
                </c:pt>
                <c:pt idx="206">
                  <c:v>6</c:v>
                </c:pt>
                <c:pt idx="207">
                  <c:v>5</c:v>
                </c:pt>
                <c:pt idx="208">
                  <c:v>5</c:v>
                </c:pt>
                <c:pt idx="209">
                  <c:v>5</c:v>
                </c:pt>
                <c:pt idx="210">
                  <c:v>5</c:v>
                </c:pt>
                <c:pt idx="211">
                  <c:v>5</c:v>
                </c:pt>
                <c:pt idx="212">
                  <c:v>5</c:v>
                </c:pt>
                <c:pt idx="213">
                  <c:v>6</c:v>
                </c:pt>
                <c:pt idx="214">
                  <c:v>6</c:v>
                </c:pt>
                <c:pt idx="215">
                  <c:v>6</c:v>
                </c:pt>
                <c:pt idx="216">
                  <c:v>7</c:v>
                </c:pt>
                <c:pt idx="217">
                  <c:v>7</c:v>
                </c:pt>
                <c:pt idx="218">
                  <c:v>8</c:v>
                </c:pt>
                <c:pt idx="219">
                  <c:v>8</c:v>
                </c:pt>
                <c:pt idx="220">
                  <c:v>8</c:v>
                </c:pt>
                <c:pt idx="221">
                  <c:v>8</c:v>
                </c:pt>
                <c:pt idx="222">
                  <c:v>8</c:v>
                </c:pt>
                <c:pt idx="223">
                  <c:v>9</c:v>
                </c:pt>
                <c:pt idx="224">
                  <c:v>10</c:v>
                </c:pt>
                <c:pt idx="225">
                  <c:v>11</c:v>
                </c:pt>
                <c:pt idx="226">
                  <c:v>11</c:v>
                </c:pt>
                <c:pt idx="227">
                  <c:v>17</c:v>
                </c:pt>
                <c:pt idx="228">
                  <c:v>18</c:v>
                </c:pt>
                <c:pt idx="229">
                  <c:v>23</c:v>
                </c:pt>
                <c:pt idx="230">
                  <c:v>25</c:v>
                </c:pt>
                <c:pt idx="231">
                  <c:v>33</c:v>
                </c:pt>
                <c:pt idx="232">
                  <c:v>38</c:v>
                </c:pt>
                <c:pt idx="233">
                  <c:v>40</c:v>
                </c:pt>
                <c:pt idx="234">
                  <c:v>39</c:v>
                </c:pt>
                <c:pt idx="235">
                  <c:v>40</c:v>
                </c:pt>
                <c:pt idx="236">
                  <c:v>37</c:v>
                </c:pt>
                <c:pt idx="237">
                  <c:v>43</c:v>
                </c:pt>
                <c:pt idx="238">
                  <c:v>44</c:v>
                </c:pt>
                <c:pt idx="239">
                  <c:v>43</c:v>
                </c:pt>
                <c:pt idx="240">
                  <c:v>46</c:v>
                </c:pt>
                <c:pt idx="241">
                  <c:v>49</c:v>
                </c:pt>
                <c:pt idx="242">
                  <c:v>51</c:v>
                </c:pt>
                <c:pt idx="243">
                  <c:v>50</c:v>
                </c:pt>
                <c:pt idx="244">
                  <c:v>53</c:v>
                </c:pt>
                <c:pt idx="245">
                  <c:v>49</c:v>
                </c:pt>
                <c:pt idx="246">
                  <c:v>48</c:v>
                </c:pt>
                <c:pt idx="247">
                  <c:v>50</c:v>
                </c:pt>
                <c:pt idx="248">
                  <c:v>56</c:v>
                </c:pt>
                <c:pt idx="249">
                  <c:v>64</c:v>
                </c:pt>
                <c:pt idx="250">
                  <c:v>65</c:v>
                </c:pt>
                <c:pt idx="251">
                  <c:v>64</c:v>
                </c:pt>
                <c:pt idx="252">
                  <c:v>72</c:v>
                </c:pt>
                <c:pt idx="253">
                  <c:v>81</c:v>
                </c:pt>
                <c:pt idx="254">
                  <c:v>82</c:v>
                </c:pt>
                <c:pt idx="255">
                  <c:v>100</c:v>
                </c:pt>
              </c:numCache>
            </c:numRef>
          </c:val>
          <c:smooth val="0"/>
          <c:extLst>
            <c:ext xmlns:c16="http://schemas.microsoft.com/office/drawing/2014/chart" uri="{C3380CC4-5D6E-409C-BE32-E72D297353CC}">
              <c16:uniqueId val="{00000000-3DCC-4CC3-BF25-EA27E4C8AD3B}"/>
            </c:ext>
          </c:extLst>
        </c:ser>
        <c:dLbls>
          <c:showLegendKey val="0"/>
          <c:showVal val="0"/>
          <c:showCatName val="0"/>
          <c:showSerName val="0"/>
          <c:showPercent val="0"/>
          <c:showBubbleSize val="0"/>
        </c:dLbls>
        <c:smooth val="0"/>
        <c:axId val="1187877744"/>
        <c:axId val="1187864304"/>
      </c:lineChart>
      <c:catAx>
        <c:axId val="11878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7864304"/>
        <c:crosses val="autoZero"/>
        <c:auto val="1"/>
        <c:lblAlgn val="ctr"/>
        <c:lblOffset val="100"/>
        <c:noMultiLvlLbl val="0"/>
      </c:catAx>
      <c:valAx>
        <c:axId val="1187864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787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Google Worldwide Trend: Artificial Intelligence</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7216309544850234E-2"/>
          <c:y val="0.17773570852212775"/>
          <c:w val="0.92989029538980372"/>
          <c:h val="0.66337837213632744"/>
        </c:manualLayout>
      </c:layout>
      <c:lineChart>
        <c:grouping val="standard"/>
        <c:varyColors val="0"/>
        <c:ser>
          <c:idx val="0"/>
          <c:order val="0"/>
          <c:spPr>
            <a:ln w="57150" cap="rnd">
              <a:solidFill>
                <a:schemeClr val="bg1"/>
              </a:solidFill>
              <a:round/>
            </a:ln>
            <a:effectLst/>
          </c:spPr>
          <c:marker>
            <c:symbol val="none"/>
          </c:marker>
          <c:cat>
            <c:strRef>
              <c:f>multiTimeline!$A$4:$A$259</c:f>
              <c:strCache>
                <c:ptCount val="256"/>
                <c:pt idx="0">
                  <c:v>2004-01</c:v>
                </c:pt>
                <c:pt idx="1">
                  <c:v>2004-02</c:v>
                </c:pt>
                <c:pt idx="2">
                  <c:v>2004-03</c:v>
                </c:pt>
                <c:pt idx="3">
                  <c:v>2004-04</c:v>
                </c:pt>
                <c:pt idx="4">
                  <c:v>2004-05</c:v>
                </c:pt>
                <c:pt idx="5">
                  <c:v>2004-06</c:v>
                </c:pt>
                <c:pt idx="6">
                  <c:v>2004-07</c:v>
                </c:pt>
                <c:pt idx="7">
                  <c:v>2004-08</c:v>
                </c:pt>
                <c:pt idx="8">
                  <c:v>2004-09</c:v>
                </c:pt>
                <c:pt idx="9">
                  <c:v>2004-10</c:v>
                </c:pt>
                <c:pt idx="10">
                  <c:v>2004-11</c:v>
                </c:pt>
                <c:pt idx="11">
                  <c:v>2004-12</c:v>
                </c:pt>
                <c:pt idx="12">
                  <c:v>2005-01</c:v>
                </c:pt>
                <c:pt idx="13">
                  <c:v>2005-02</c:v>
                </c:pt>
                <c:pt idx="14">
                  <c:v>2005-03</c:v>
                </c:pt>
                <c:pt idx="15">
                  <c:v>2005-04</c:v>
                </c:pt>
                <c:pt idx="16">
                  <c:v>2005-05</c:v>
                </c:pt>
                <c:pt idx="17">
                  <c:v>2005-06</c:v>
                </c:pt>
                <c:pt idx="18">
                  <c:v>2005-07</c:v>
                </c:pt>
                <c:pt idx="19">
                  <c:v>2005-08</c:v>
                </c:pt>
                <c:pt idx="20">
                  <c:v>2005-09</c:v>
                </c:pt>
                <c:pt idx="21">
                  <c:v>2005-10</c:v>
                </c:pt>
                <c:pt idx="22">
                  <c:v>2005-11</c:v>
                </c:pt>
                <c:pt idx="23">
                  <c:v>2005-12</c:v>
                </c:pt>
                <c:pt idx="24">
                  <c:v>2006-01</c:v>
                </c:pt>
                <c:pt idx="25">
                  <c:v>2006-02</c:v>
                </c:pt>
                <c:pt idx="26">
                  <c:v>2006-03</c:v>
                </c:pt>
                <c:pt idx="27">
                  <c:v>2006-04</c:v>
                </c:pt>
                <c:pt idx="28">
                  <c:v>2006-05</c:v>
                </c:pt>
                <c:pt idx="29">
                  <c:v>2006-06</c:v>
                </c:pt>
                <c:pt idx="30">
                  <c:v>2006-07</c:v>
                </c:pt>
                <c:pt idx="31">
                  <c:v>2006-08</c:v>
                </c:pt>
                <c:pt idx="32">
                  <c:v>2006-09</c:v>
                </c:pt>
                <c:pt idx="33">
                  <c:v>2006-10</c:v>
                </c:pt>
                <c:pt idx="34">
                  <c:v>2006-11</c:v>
                </c:pt>
                <c:pt idx="35">
                  <c:v>2006-12</c:v>
                </c:pt>
                <c:pt idx="36">
                  <c:v>2007-01</c:v>
                </c:pt>
                <c:pt idx="37">
                  <c:v>2007-02</c:v>
                </c:pt>
                <c:pt idx="38">
                  <c:v>2007-03</c:v>
                </c:pt>
                <c:pt idx="39">
                  <c:v>2007-04</c:v>
                </c:pt>
                <c:pt idx="40">
                  <c:v>2007-05</c:v>
                </c:pt>
                <c:pt idx="41">
                  <c:v>2007-06</c:v>
                </c:pt>
                <c:pt idx="42">
                  <c:v>2007-07</c:v>
                </c:pt>
                <c:pt idx="43">
                  <c:v>2007-08</c:v>
                </c:pt>
                <c:pt idx="44">
                  <c:v>2007-09</c:v>
                </c:pt>
                <c:pt idx="45">
                  <c:v>2007-10</c:v>
                </c:pt>
                <c:pt idx="46">
                  <c:v>2007-11</c:v>
                </c:pt>
                <c:pt idx="47">
                  <c:v>2007-12</c:v>
                </c:pt>
                <c:pt idx="48">
                  <c:v>2008-01</c:v>
                </c:pt>
                <c:pt idx="49">
                  <c:v>2008-02</c:v>
                </c:pt>
                <c:pt idx="50">
                  <c:v>2008-03</c:v>
                </c:pt>
                <c:pt idx="51">
                  <c:v>2008-04</c:v>
                </c:pt>
                <c:pt idx="52">
                  <c:v>2008-05</c:v>
                </c:pt>
                <c:pt idx="53">
                  <c:v>2008-06</c:v>
                </c:pt>
                <c:pt idx="54">
                  <c:v>2008-07</c:v>
                </c:pt>
                <c:pt idx="55">
                  <c:v>2008-08</c:v>
                </c:pt>
                <c:pt idx="56">
                  <c:v>2008-09</c:v>
                </c:pt>
                <c:pt idx="57">
                  <c:v>2008-10</c:v>
                </c:pt>
                <c:pt idx="58">
                  <c:v>2008-11</c:v>
                </c:pt>
                <c:pt idx="59">
                  <c:v>2008-12</c:v>
                </c:pt>
                <c:pt idx="60">
                  <c:v>2009-01</c:v>
                </c:pt>
                <c:pt idx="61">
                  <c:v>2009-02</c:v>
                </c:pt>
                <c:pt idx="62">
                  <c:v>2009-03</c:v>
                </c:pt>
                <c:pt idx="63">
                  <c:v>2009-04</c:v>
                </c:pt>
                <c:pt idx="64">
                  <c:v>2009-05</c:v>
                </c:pt>
                <c:pt idx="65">
                  <c:v>2009-06</c:v>
                </c:pt>
                <c:pt idx="66">
                  <c:v>2009-07</c:v>
                </c:pt>
                <c:pt idx="67">
                  <c:v>2009-08</c:v>
                </c:pt>
                <c:pt idx="68">
                  <c:v>2009-09</c:v>
                </c:pt>
                <c:pt idx="69">
                  <c:v>2009-10</c:v>
                </c:pt>
                <c:pt idx="70">
                  <c:v>2009-11</c:v>
                </c:pt>
                <c:pt idx="71">
                  <c:v>2009-12</c:v>
                </c:pt>
                <c:pt idx="72">
                  <c:v>2010-01</c:v>
                </c:pt>
                <c:pt idx="73">
                  <c:v>2010-02</c:v>
                </c:pt>
                <c:pt idx="74">
                  <c:v>2010-03</c:v>
                </c:pt>
                <c:pt idx="75">
                  <c:v>2010-04</c:v>
                </c:pt>
                <c:pt idx="76">
                  <c:v>2010-05</c:v>
                </c:pt>
                <c:pt idx="77">
                  <c:v>2010-06</c:v>
                </c:pt>
                <c:pt idx="78">
                  <c:v>2010-07</c:v>
                </c:pt>
                <c:pt idx="79">
                  <c:v>2010-08</c:v>
                </c:pt>
                <c:pt idx="80">
                  <c:v>2010-09</c:v>
                </c:pt>
                <c:pt idx="81">
                  <c:v>2010-10</c:v>
                </c:pt>
                <c:pt idx="82">
                  <c:v>2010-11</c:v>
                </c:pt>
                <c:pt idx="83">
                  <c:v>2010-12</c:v>
                </c:pt>
                <c:pt idx="84">
                  <c:v>2011-01</c:v>
                </c:pt>
                <c:pt idx="85">
                  <c:v>2011-02</c:v>
                </c:pt>
                <c:pt idx="86">
                  <c:v>2011-03</c:v>
                </c:pt>
                <c:pt idx="87">
                  <c:v>2011-04</c:v>
                </c:pt>
                <c:pt idx="88">
                  <c:v>2011-05</c:v>
                </c:pt>
                <c:pt idx="89">
                  <c:v>2011-06</c:v>
                </c:pt>
                <c:pt idx="90">
                  <c:v>2011-07</c:v>
                </c:pt>
                <c:pt idx="91">
                  <c:v>2011-08</c:v>
                </c:pt>
                <c:pt idx="92">
                  <c:v>2011-09</c:v>
                </c:pt>
                <c:pt idx="93">
                  <c:v>2011-10</c:v>
                </c:pt>
                <c:pt idx="94">
                  <c:v>2011-11</c:v>
                </c:pt>
                <c:pt idx="95">
                  <c:v>2011-12</c:v>
                </c:pt>
                <c:pt idx="96">
                  <c:v>2012-01</c:v>
                </c:pt>
                <c:pt idx="97">
                  <c:v>2012-02</c:v>
                </c:pt>
                <c:pt idx="98">
                  <c:v>2012-03</c:v>
                </c:pt>
                <c:pt idx="99">
                  <c:v>2012-04</c:v>
                </c:pt>
                <c:pt idx="100">
                  <c:v>2012-05</c:v>
                </c:pt>
                <c:pt idx="101">
                  <c:v>2012-06</c:v>
                </c:pt>
                <c:pt idx="102">
                  <c:v>2012-07</c:v>
                </c:pt>
                <c:pt idx="103">
                  <c:v>2012-08</c:v>
                </c:pt>
                <c:pt idx="104">
                  <c:v>2012-09</c:v>
                </c:pt>
                <c:pt idx="105">
                  <c:v>2012-10</c:v>
                </c:pt>
                <c:pt idx="106">
                  <c:v>2012-11</c:v>
                </c:pt>
                <c:pt idx="107">
                  <c:v>2012-12</c:v>
                </c:pt>
                <c:pt idx="108">
                  <c:v>2013-01</c:v>
                </c:pt>
                <c:pt idx="109">
                  <c:v>2013-02</c:v>
                </c:pt>
                <c:pt idx="110">
                  <c:v>2013-03</c:v>
                </c:pt>
                <c:pt idx="111">
                  <c:v>2013-04</c:v>
                </c:pt>
                <c:pt idx="112">
                  <c:v>2013-05</c:v>
                </c:pt>
                <c:pt idx="113">
                  <c:v>2013-06</c:v>
                </c:pt>
                <c:pt idx="114">
                  <c:v>2013-07</c:v>
                </c:pt>
                <c:pt idx="115">
                  <c:v>2013-08</c:v>
                </c:pt>
                <c:pt idx="116">
                  <c:v>2013-09</c:v>
                </c:pt>
                <c:pt idx="117">
                  <c:v>2013-10</c:v>
                </c:pt>
                <c:pt idx="118">
                  <c:v>2013-11</c:v>
                </c:pt>
                <c:pt idx="119">
                  <c:v>2013-12</c:v>
                </c:pt>
                <c:pt idx="120">
                  <c:v>2014-01</c:v>
                </c:pt>
                <c:pt idx="121">
                  <c:v>2014-02</c:v>
                </c:pt>
                <c:pt idx="122">
                  <c:v>2014-03</c:v>
                </c:pt>
                <c:pt idx="123">
                  <c:v>2014-04</c:v>
                </c:pt>
                <c:pt idx="124">
                  <c:v>2014-05</c:v>
                </c:pt>
                <c:pt idx="125">
                  <c:v>2014-06</c:v>
                </c:pt>
                <c:pt idx="126">
                  <c:v>2014-07</c:v>
                </c:pt>
                <c:pt idx="127">
                  <c:v>2014-08</c:v>
                </c:pt>
                <c:pt idx="128">
                  <c:v>2014-09</c:v>
                </c:pt>
                <c:pt idx="129">
                  <c:v>2014-10</c:v>
                </c:pt>
                <c:pt idx="130">
                  <c:v>2014-11</c:v>
                </c:pt>
                <c:pt idx="131">
                  <c:v>2014-12</c:v>
                </c:pt>
                <c:pt idx="132">
                  <c:v>2015-01</c:v>
                </c:pt>
                <c:pt idx="133">
                  <c:v>2015-02</c:v>
                </c:pt>
                <c:pt idx="134">
                  <c:v>2015-03</c:v>
                </c:pt>
                <c:pt idx="135">
                  <c:v>2015-04</c:v>
                </c:pt>
                <c:pt idx="136">
                  <c:v>2015-05</c:v>
                </c:pt>
                <c:pt idx="137">
                  <c:v>2015-06</c:v>
                </c:pt>
                <c:pt idx="138">
                  <c:v>2015-07</c:v>
                </c:pt>
                <c:pt idx="139">
                  <c:v>2015-08</c:v>
                </c:pt>
                <c:pt idx="140">
                  <c:v>2015-09</c:v>
                </c:pt>
                <c:pt idx="141">
                  <c:v>2015-10</c:v>
                </c:pt>
                <c:pt idx="142">
                  <c:v>2015-11</c:v>
                </c:pt>
                <c:pt idx="143">
                  <c:v>2015-12</c:v>
                </c:pt>
                <c:pt idx="144">
                  <c:v>2016-01</c:v>
                </c:pt>
                <c:pt idx="145">
                  <c:v>2016-02</c:v>
                </c:pt>
                <c:pt idx="146">
                  <c:v>2016-03</c:v>
                </c:pt>
                <c:pt idx="147">
                  <c:v>2016-04</c:v>
                </c:pt>
                <c:pt idx="148">
                  <c:v>2016-05</c:v>
                </c:pt>
                <c:pt idx="149">
                  <c:v>2016-06</c:v>
                </c:pt>
                <c:pt idx="150">
                  <c:v>2016-07</c:v>
                </c:pt>
                <c:pt idx="151">
                  <c:v>2016-08</c:v>
                </c:pt>
                <c:pt idx="152">
                  <c:v>2016-09</c:v>
                </c:pt>
                <c:pt idx="153">
                  <c:v>2016-10</c:v>
                </c:pt>
                <c:pt idx="154">
                  <c:v>2016-11</c:v>
                </c:pt>
                <c:pt idx="155">
                  <c:v>2016-12</c:v>
                </c:pt>
                <c:pt idx="156">
                  <c:v>2017-01</c:v>
                </c:pt>
                <c:pt idx="157">
                  <c:v>2017-02</c:v>
                </c:pt>
                <c:pt idx="158">
                  <c:v>2017-03</c:v>
                </c:pt>
                <c:pt idx="159">
                  <c:v>2017-04</c:v>
                </c:pt>
                <c:pt idx="160">
                  <c:v>2017-05</c:v>
                </c:pt>
                <c:pt idx="161">
                  <c:v>2017-06</c:v>
                </c:pt>
                <c:pt idx="162">
                  <c:v>2017-07</c:v>
                </c:pt>
                <c:pt idx="163">
                  <c:v>2017-08</c:v>
                </c:pt>
                <c:pt idx="164">
                  <c:v>2017-09</c:v>
                </c:pt>
                <c:pt idx="165">
                  <c:v>2017-10</c:v>
                </c:pt>
                <c:pt idx="166">
                  <c:v>2017-11</c:v>
                </c:pt>
                <c:pt idx="167">
                  <c:v>2017-12</c:v>
                </c:pt>
                <c:pt idx="168">
                  <c:v>2018-01</c:v>
                </c:pt>
                <c:pt idx="169">
                  <c:v>2018-02</c:v>
                </c:pt>
                <c:pt idx="170">
                  <c:v>2018-03</c:v>
                </c:pt>
                <c:pt idx="171">
                  <c:v>2018-04</c:v>
                </c:pt>
                <c:pt idx="172">
                  <c:v>2018-05</c:v>
                </c:pt>
                <c:pt idx="173">
                  <c:v>2018-06</c:v>
                </c:pt>
                <c:pt idx="174">
                  <c:v>2018-07</c:v>
                </c:pt>
                <c:pt idx="175">
                  <c:v>2018-08</c:v>
                </c:pt>
                <c:pt idx="176">
                  <c:v>2018-09</c:v>
                </c:pt>
                <c:pt idx="177">
                  <c:v>2018-10</c:v>
                </c:pt>
                <c:pt idx="178">
                  <c:v>2018-11</c:v>
                </c:pt>
                <c:pt idx="179">
                  <c:v>2018-12</c:v>
                </c:pt>
                <c:pt idx="180">
                  <c:v>2019-01</c:v>
                </c:pt>
                <c:pt idx="181">
                  <c:v>2019-02</c:v>
                </c:pt>
                <c:pt idx="182">
                  <c:v>2019-03</c:v>
                </c:pt>
                <c:pt idx="183">
                  <c:v>2019-04</c:v>
                </c:pt>
                <c:pt idx="184">
                  <c:v>2019-05</c:v>
                </c:pt>
                <c:pt idx="185">
                  <c:v>2019-06</c:v>
                </c:pt>
                <c:pt idx="186">
                  <c:v>2019-07</c:v>
                </c:pt>
                <c:pt idx="187">
                  <c:v>2019-08</c:v>
                </c:pt>
                <c:pt idx="188">
                  <c:v>2019-09</c:v>
                </c:pt>
                <c:pt idx="189">
                  <c:v>2019-10</c:v>
                </c:pt>
                <c:pt idx="190">
                  <c:v>2019-11</c:v>
                </c:pt>
                <c:pt idx="191">
                  <c:v>2019-12</c:v>
                </c:pt>
                <c:pt idx="192">
                  <c:v>2020-01</c:v>
                </c:pt>
                <c:pt idx="193">
                  <c:v>2020-02</c:v>
                </c:pt>
                <c:pt idx="194">
                  <c:v>2020-03</c:v>
                </c:pt>
                <c:pt idx="195">
                  <c:v>2020-04</c:v>
                </c:pt>
                <c:pt idx="196">
                  <c:v>2020-05</c:v>
                </c:pt>
                <c:pt idx="197">
                  <c:v>2020-06</c:v>
                </c:pt>
                <c:pt idx="198">
                  <c:v>2020-07</c:v>
                </c:pt>
                <c:pt idx="199">
                  <c:v>2020-08</c:v>
                </c:pt>
                <c:pt idx="200">
                  <c:v>2020-09</c:v>
                </c:pt>
                <c:pt idx="201">
                  <c:v>2020-10</c:v>
                </c:pt>
                <c:pt idx="202">
                  <c:v>2020-11</c:v>
                </c:pt>
                <c:pt idx="203">
                  <c:v>2020-12</c:v>
                </c:pt>
                <c:pt idx="204">
                  <c:v>2021-01</c:v>
                </c:pt>
                <c:pt idx="205">
                  <c:v>2021-02</c:v>
                </c:pt>
                <c:pt idx="206">
                  <c:v>2021-03</c:v>
                </c:pt>
                <c:pt idx="207">
                  <c:v>2021-04</c:v>
                </c:pt>
                <c:pt idx="208">
                  <c:v>2021-05</c:v>
                </c:pt>
                <c:pt idx="209">
                  <c:v>2021-06</c:v>
                </c:pt>
                <c:pt idx="210">
                  <c:v>2021-07</c:v>
                </c:pt>
                <c:pt idx="211">
                  <c:v>2021-08</c:v>
                </c:pt>
                <c:pt idx="212">
                  <c:v>2021-09</c:v>
                </c:pt>
                <c:pt idx="213">
                  <c:v>2021-10</c:v>
                </c:pt>
                <c:pt idx="214">
                  <c:v>2021-11</c:v>
                </c:pt>
                <c:pt idx="215">
                  <c:v>2021-12</c:v>
                </c:pt>
                <c:pt idx="216">
                  <c:v>2022-01</c:v>
                </c:pt>
                <c:pt idx="217">
                  <c:v>2022-02</c:v>
                </c:pt>
                <c:pt idx="218">
                  <c:v>2022-03</c:v>
                </c:pt>
                <c:pt idx="219">
                  <c:v>2022-04</c:v>
                </c:pt>
                <c:pt idx="220">
                  <c:v>2022-05</c:v>
                </c:pt>
                <c:pt idx="221">
                  <c:v>2022-06</c:v>
                </c:pt>
                <c:pt idx="222">
                  <c:v>2022-07</c:v>
                </c:pt>
                <c:pt idx="223">
                  <c:v>2022-08</c:v>
                </c:pt>
                <c:pt idx="224">
                  <c:v>2022-09</c:v>
                </c:pt>
                <c:pt idx="225">
                  <c:v>2022-10</c:v>
                </c:pt>
                <c:pt idx="226">
                  <c:v>2022-11</c:v>
                </c:pt>
                <c:pt idx="227">
                  <c:v>2022-12</c:v>
                </c:pt>
                <c:pt idx="228">
                  <c:v>2023-01</c:v>
                </c:pt>
                <c:pt idx="229">
                  <c:v>2023-02</c:v>
                </c:pt>
                <c:pt idx="230">
                  <c:v>2023-03</c:v>
                </c:pt>
                <c:pt idx="231">
                  <c:v>2023-04</c:v>
                </c:pt>
                <c:pt idx="232">
                  <c:v>2023-05</c:v>
                </c:pt>
                <c:pt idx="233">
                  <c:v>2023-06</c:v>
                </c:pt>
                <c:pt idx="234">
                  <c:v>2023-07</c:v>
                </c:pt>
                <c:pt idx="235">
                  <c:v>2023-08</c:v>
                </c:pt>
                <c:pt idx="236">
                  <c:v>2023-09</c:v>
                </c:pt>
                <c:pt idx="237">
                  <c:v>2023-10</c:v>
                </c:pt>
                <c:pt idx="238">
                  <c:v>2023-11</c:v>
                </c:pt>
                <c:pt idx="239">
                  <c:v>2023-12</c:v>
                </c:pt>
                <c:pt idx="240">
                  <c:v>2024-01</c:v>
                </c:pt>
                <c:pt idx="241">
                  <c:v>2024-02</c:v>
                </c:pt>
                <c:pt idx="242">
                  <c:v>2024-03</c:v>
                </c:pt>
                <c:pt idx="243">
                  <c:v>2024-04</c:v>
                </c:pt>
                <c:pt idx="244">
                  <c:v>2024-05</c:v>
                </c:pt>
                <c:pt idx="245">
                  <c:v>2024-06</c:v>
                </c:pt>
                <c:pt idx="246">
                  <c:v>2024-07</c:v>
                </c:pt>
                <c:pt idx="247">
                  <c:v>2024-08</c:v>
                </c:pt>
                <c:pt idx="248">
                  <c:v>2024-09</c:v>
                </c:pt>
                <c:pt idx="249">
                  <c:v>2024-10</c:v>
                </c:pt>
                <c:pt idx="250">
                  <c:v>2024-11</c:v>
                </c:pt>
                <c:pt idx="251">
                  <c:v>2024-12</c:v>
                </c:pt>
                <c:pt idx="252">
                  <c:v>2025-01</c:v>
                </c:pt>
                <c:pt idx="253">
                  <c:v>2025-02</c:v>
                </c:pt>
                <c:pt idx="254">
                  <c:v>2025-03</c:v>
                </c:pt>
                <c:pt idx="255">
                  <c:v>2025-04</c:v>
                </c:pt>
              </c:strCache>
            </c:strRef>
          </c:cat>
          <c:val>
            <c:numRef>
              <c:f>multiTimeline!$B$4:$B$259</c:f>
              <c:numCache>
                <c:formatCode>General</c:formatCode>
                <c:ptCount val="256"/>
                <c:pt idx="0">
                  <c:v>4</c:v>
                </c:pt>
                <c:pt idx="1">
                  <c:v>4</c:v>
                </c:pt>
                <c:pt idx="2">
                  <c:v>5</c:v>
                </c:pt>
                <c:pt idx="3">
                  <c:v>4</c:v>
                </c:pt>
                <c:pt idx="4">
                  <c:v>4</c:v>
                </c:pt>
                <c:pt idx="5">
                  <c:v>4</c:v>
                </c:pt>
                <c:pt idx="6">
                  <c:v>4</c:v>
                </c:pt>
                <c:pt idx="7">
                  <c:v>4</c:v>
                </c:pt>
                <c:pt idx="8">
                  <c:v>4</c:v>
                </c:pt>
                <c:pt idx="9">
                  <c:v>4</c:v>
                </c:pt>
                <c:pt idx="10">
                  <c:v>5</c:v>
                </c:pt>
                <c:pt idx="11">
                  <c:v>5</c:v>
                </c:pt>
                <c:pt idx="12">
                  <c:v>4</c:v>
                </c:pt>
                <c:pt idx="13">
                  <c:v>4</c:v>
                </c:pt>
                <c:pt idx="14">
                  <c:v>4</c:v>
                </c:pt>
                <c:pt idx="15">
                  <c:v>4</c:v>
                </c:pt>
                <c:pt idx="16">
                  <c:v>4</c:v>
                </c:pt>
                <c:pt idx="17">
                  <c:v>4</c:v>
                </c:pt>
                <c:pt idx="18">
                  <c:v>4</c:v>
                </c:pt>
                <c:pt idx="19">
                  <c:v>4</c:v>
                </c:pt>
                <c:pt idx="20">
                  <c:v>4</c:v>
                </c:pt>
                <c:pt idx="21">
                  <c:v>4</c:v>
                </c:pt>
                <c:pt idx="22">
                  <c:v>4</c:v>
                </c:pt>
                <c:pt idx="23">
                  <c:v>4</c:v>
                </c:pt>
                <c:pt idx="24">
                  <c:v>4</c:v>
                </c:pt>
                <c:pt idx="25">
                  <c:v>4</c:v>
                </c:pt>
                <c:pt idx="26">
                  <c:v>4</c:v>
                </c:pt>
                <c:pt idx="27">
                  <c:v>4</c:v>
                </c:pt>
                <c:pt idx="28">
                  <c:v>4</c:v>
                </c:pt>
                <c:pt idx="29">
                  <c:v>4</c:v>
                </c:pt>
                <c:pt idx="30">
                  <c:v>4</c:v>
                </c:pt>
                <c:pt idx="31">
                  <c:v>4</c:v>
                </c:pt>
                <c:pt idx="32">
                  <c:v>4</c:v>
                </c:pt>
                <c:pt idx="33">
                  <c:v>4</c:v>
                </c:pt>
                <c:pt idx="34">
                  <c:v>4</c:v>
                </c:pt>
                <c:pt idx="35">
                  <c:v>3</c:v>
                </c:pt>
                <c:pt idx="36">
                  <c:v>4</c:v>
                </c:pt>
                <c:pt idx="37">
                  <c:v>3</c:v>
                </c:pt>
                <c:pt idx="38">
                  <c:v>4</c:v>
                </c:pt>
                <c:pt idx="39">
                  <c:v>4</c:v>
                </c:pt>
                <c:pt idx="40">
                  <c:v>4</c:v>
                </c:pt>
                <c:pt idx="41">
                  <c:v>4</c:v>
                </c:pt>
                <c:pt idx="42">
                  <c:v>4</c:v>
                </c:pt>
                <c:pt idx="43">
                  <c:v>4</c:v>
                </c:pt>
                <c:pt idx="44">
                  <c:v>4</c:v>
                </c:pt>
                <c:pt idx="45">
                  <c:v>4</c:v>
                </c:pt>
                <c:pt idx="46">
                  <c:v>4</c:v>
                </c:pt>
                <c:pt idx="47">
                  <c:v>4</c:v>
                </c:pt>
                <c:pt idx="48">
                  <c:v>4</c:v>
                </c:pt>
                <c:pt idx="49">
                  <c:v>4</c:v>
                </c:pt>
                <c:pt idx="50">
                  <c:v>4</c:v>
                </c:pt>
                <c:pt idx="51">
                  <c:v>4</c:v>
                </c:pt>
                <c:pt idx="52">
                  <c:v>4</c:v>
                </c:pt>
                <c:pt idx="53">
                  <c:v>4</c:v>
                </c:pt>
                <c:pt idx="54">
                  <c:v>4</c:v>
                </c:pt>
                <c:pt idx="55">
                  <c:v>4</c:v>
                </c:pt>
                <c:pt idx="56">
                  <c:v>4</c:v>
                </c:pt>
                <c:pt idx="57">
                  <c:v>4</c:v>
                </c:pt>
                <c:pt idx="58">
                  <c:v>4</c:v>
                </c:pt>
                <c:pt idx="59">
                  <c:v>4</c:v>
                </c:pt>
                <c:pt idx="60">
                  <c:v>4</c:v>
                </c:pt>
                <c:pt idx="61">
                  <c:v>4</c:v>
                </c:pt>
                <c:pt idx="62">
                  <c:v>4</c:v>
                </c:pt>
                <c:pt idx="63">
                  <c:v>5</c:v>
                </c:pt>
                <c:pt idx="64">
                  <c:v>4</c:v>
                </c:pt>
                <c:pt idx="65">
                  <c:v>5</c:v>
                </c:pt>
                <c:pt idx="66">
                  <c:v>5</c:v>
                </c:pt>
                <c:pt idx="67">
                  <c:v>5</c:v>
                </c:pt>
                <c:pt idx="68">
                  <c:v>5</c:v>
                </c:pt>
                <c:pt idx="69">
                  <c:v>5</c:v>
                </c:pt>
                <c:pt idx="70">
                  <c:v>5</c:v>
                </c:pt>
                <c:pt idx="71">
                  <c:v>5</c:v>
                </c:pt>
                <c:pt idx="72">
                  <c:v>5</c:v>
                </c:pt>
                <c:pt idx="73">
                  <c:v>5</c:v>
                </c:pt>
                <c:pt idx="74">
                  <c:v>5</c:v>
                </c:pt>
                <c:pt idx="75">
                  <c:v>5</c:v>
                </c:pt>
                <c:pt idx="76">
                  <c:v>5</c:v>
                </c:pt>
                <c:pt idx="77">
                  <c:v>5</c:v>
                </c:pt>
                <c:pt idx="78">
                  <c:v>4</c:v>
                </c:pt>
                <c:pt idx="79">
                  <c:v>5</c:v>
                </c:pt>
                <c:pt idx="80">
                  <c:v>5</c:v>
                </c:pt>
                <c:pt idx="81">
                  <c:v>5</c:v>
                </c:pt>
                <c:pt idx="82">
                  <c:v>5</c:v>
                </c:pt>
                <c:pt idx="83">
                  <c:v>5</c:v>
                </c:pt>
                <c:pt idx="84">
                  <c:v>5</c:v>
                </c:pt>
                <c:pt idx="85">
                  <c:v>5</c:v>
                </c:pt>
                <c:pt idx="86">
                  <c:v>5</c:v>
                </c:pt>
                <c:pt idx="87">
                  <c:v>5</c:v>
                </c:pt>
                <c:pt idx="88">
                  <c:v>5</c:v>
                </c:pt>
                <c:pt idx="89">
                  <c:v>5</c:v>
                </c:pt>
                <c:pt idx="90">
                  <c:v>5</c:v>
                </c:pt>
                <c:pt idx="91">
                  <c:v>5</c:v>
                </c:pt>
                <c:pt idx="92">
                  <c:v>5</c:v>
                </c:pt>
                <c:pt idx="93">
                  <c:v>5</c:v>
                </c:pt>
                <c:pt idx="94">
                  <c:v>5</c:v>
                </c:pt>
                <c:pt idx="95">
                  <c:v>5</c:v>
                </c:pt>
                <c:pt idx="96">
                  <c:v>5</c:v>
                </c:pt>
                <c:pt idx="97">
                  <c:v>6</c:v>
                </c:pt>
                <c:pt idx="98">
                  <c:v>5</c:v>
                </c:pt>
                <c:pt idx="99">
                  <c:v>5</c:v>
                </c:pt>
                <c:pt idx="100">
                  <c:v>5</c:v>
                </c:pt>
                <c:pt idx="101">
                  <c:v>5</c:v>
                </c:pt>
                <c:pt idx="102">
                  <c:v>5</c:v>
                </c:pt>
                <c:pt idx="103">
                  <c:v>5</c:v>
                </c:pt>
                <c:pt idx="104">
                  <c:v>5</c:v>
                </c:pt>
                <c:pt idx="105">
                  <c:v>5</c:v>
                </c:pt>
                <c:pt idx="106">
                  <c:v>5</c:v>
                </c:pt>
                <c:pt idx="107">
                  <c:v>5</c:v>
                </c:pt>
                <c:pt idx="108">
                  <c:v>4</c:v>
                </c:pt>
                <c:pt idx="109">
                  <c:v>5</c:v>
                </c:pt>
                <c:pt idx="110">
                  <c:v>5</c:v>
                </c:pt>
                <c:pt idx="111">
                  <c:v>5</c:v>
                </c:pt>
                <c:pt idx="112">
                  <c:v>4</c:v>
                </c:pt>
                <c:pt idx="113">
                  <c:v>4</c:v>
                </c:pt>
                <c:pt idx="114">
                  <c:v>4</c:v>
                </c:pt>
                <c:pt idx="115">
                  <c:v>5</c:v>
                </c:pt>
                <c:pt idx="116">
                  <c:v>5</c:v>
                </c:pt>
                <c:pt idx="117">
                  <c:v>4</c:v>
                </c:pt>
                <c:pt idx="118">
                  <c:v>4</c:v>
                </c:pt>
                <c:pt idx="119">
                  <c:v>5</c:v>
                </c:pt>
                <c:pt idx="120">
                  <c:v>4</c:v>
                </c:pt>
                <c:pt idx="121">
                  <c:v>5</c:v>
                </c:pt>
                <c:pt idx="122">
                  <c:v>5</c:v>
                </c:pt>
                <c:pt idx="123">
                  <c:v>4</c:v>
                </c:pt>
                <c:pt idx="124">
                  <c:v>5</c:v>
                </c:pt>
                <c:pt idx="125">
                  <c:v>4</c:v>
                </c:pt>
                <c:pt idx="126">
                  <c:v>4</c:v>
                </c:pt>
                <c:pt idx="127">
                  <c:v>5</c:v>
                </c:pt>
                <c:pt idx="128">
                  <c:v>5</c:v>
                </c:pt>
                <c:pt idx="129">
                  <c:v>5</c:v>
                </c:pt>
                <c:pt idx="130">
                  <c:v>5</c:v>
                </c:pt>
                <c:pt idx="131">
                  <c:v>5</c:v>
                </c:pt>
                <c:pt idx="132">
                  <c:v>5</c:v>
                </c:pt>
                <c:pt idx="133">
                  <c:v>5</c:v>
                </c:pt>
                <c:pt idx="134">
                  <c:v>5</c:v>
                </c:pt>
                <c:pt idx="135">
                  <c:v>4</c:v>
                </c:pt>
                <c:pt idx="136">
                  <c:v>6</c:v>
                </c:pt>
                <c:pt idx="137">
                  <c:v>5</c:v>
                </c:pt>
                <c:pt idx="138">
                  <c:v>5</c:v>
                </c:pt>
                <c:pt idx="139">
                  <c:v>5</c:v>
                </c:pt>
                <c:pt idx="140">
                  <c:v>5</c:v>
                </c:pt>
                <c:pt idx="141">
                  <c:v>5</c:v>
                </c:pt>
                <c:pt idx="142">
                  <c:v>5</c:v>
                </c:pt>
                <c:pt idx="143">
                  <c:v>5</c:v>
                </c:pt>
                <c:pt idx="144">
                  <c:v>5</c:v>
                </c:pt>
                <c:pt idx="145">
                  <c:v>5</c:v>
                </c:pt>
                <c:pt idx="146">
                  <c:v>5</c:v>
                </c:pt>
                <c:pt idx="147">
                  <c:v>5</c:v>
                </c:pt>
                <c:pt idx="148">
                  <c:v>5</c:v>
                </c:pt>
                <c:pt idx="149">
                  <c:v>5</c:v>
                </c:pt>
                <c:pt idx="150">
                  <c:v>5</c:v>
                </c:pt>
                <c:pt idx="151">
                  <c:v>4</c:v>
                </c:pt>
                <c:pt idx="152">
                  <c:v>6</c:v>
                </c:pt>
                <c:pt idx="153">
                  <c:v>6</c:v>
                </c:pt>
                <c:pt idx="154">
                  <c:v>2</c:v>
                </c:pt>
                <c:pt idx="155">
                  <c:v>2</c:v>
                </c:pt>
                <c:pt idx="156">
                  <c:v>2</c:v>
                </c:pt>
                <c:pt idx="157">
                  <c:v>2</c:v>
                </c:pt>
                <c:pt idx="158">
                  <c:v>2</c:v>
                </c:pt>
                <c:pt idx="159">
                  <c:v>2</c:v>
                </c:pt>
                <c:pt idx="160">
                  <c:v>2</c:v>
                </c:pt>
                <c:pt idx="161">
                  <c:v>2</c:v>
                </c:pt>
                <c:pt idx="162">
                  <c:v>2</c:v>
                </c:pt>
                <c:pt idx="163">
                  <c:v>3</c:v>
                </c:pt>
                <c:pt idx="164">
                  <c:v>2</c:v>
                </c:pt>
                <c:pt idx="165">
                  <c:v>3</c:v>
                </c:pt>
                <c:pt idx="166">
                  <c:v>3</c:v>
                </c:pt>
                <c:pt idx="167">
                  <c:v>3</c:v>
                </c:pt>
                <c:pt idx="168">
                  <c:v>3</c:v>
                </c:pt>
                <c:pt idx="169">
                  <c:v>4</c:v>
                </c:pt>
                <c:pt idx="170">
                  <c:v>4</c:v>
                </c:pt>
                <c:pt idx="171">
                  <c:v>4</c:v>
                </c:pt>
                <c:pt idx="172">
                  <c:v>4</c:v>
                </c:pt>
                <c:pt idx="173">
                  <c:v>4</c:v>
                </c:pt>
                <c:pt idx="174">
                  <c:v>4</c:v>
                </c:pt>
                <c:pt idx="175">
                  <c:v>4</c:v>
                </c:pt>
                <c:pt idx="176">
                  <c:v>4</c:v>
                </c:pt>
                <c:pt idx="177">
                  <c:v>5</c:v>
                </c:pt>
                <c:pt idx="178">
                  <c:v>6</c:v>
                </c:pt>
                <c:pt idx="179">
                  <c:v>5</c:v>
                </c:pt>
                <c:pt idx="180">
                  <c:v>5</c:v>
                </c:pt>
                <c:pt idx="181">
                  <c:v>6</c:v>
                </c:pt>
                <c:pt idx="182">
                  <c:v>5</c:v>
                </c:pt>
                <c:pt idx="183">
                  <c:v>5</c:v>
                </c:pt>
                <c:pt idx="184">
                  <c:v>6</c:v>
                </c:pt>
                <c:pt idx="185">
                  <c:v>6</c:v>
                </c:pt>
                <c:pt idx="186">
                  <c:v>6</c:v>
                </c:pt>
                <c:pt idx="187">
                  <c:v>5</c:v>
                </c:pt>
                <c:pt idx="188">
                  <c:v>5</c:v>
                </c:pt>
                <c:pt idx="189">
                  <c:v>5</c:v>
                </c:pt>
                <c:pt idx="190">
                  <c:v>5</c:v>
                </c:pt>
                <c:pt idx="191">
                  <c:v>5</c:v>
                </c:pt>
                <c:pt idx="192">
                  <c:v>5</c:v>
                </c:pt>
                <c:pt idx="193">
                  <c:v>5</c:v>
                </c:pt>
                <c:pt idx="194">
                  <c:v>5</c:v>
                </c:pt>
                <c:pt idx="195">
                  <c:v>5</c:v>
                </c:pt>
                <c:pt idx="196">
                  <c:v>5</c:v>
                </c:pt>
                <c:pt idx="197">
                  <c:v>5</c:v>
                </c:pt>
                <c:pt idx="198">
                  <c:v>5</c:v>
                </c:pt>
                <c:pt idx="199">
                  <c:v>5</c:v>
                </c:pt>
                <c:pt idx="200">
                  <c:v>5</c:v>
                </c:pt>
                <c:pt idx="201">
                  <c:v>5</c:v>
                </c:pt>
                <c:pt idx="202">
                  <c:v>4</c:v>
                </c:pt>
                <c:pt idx="203">
                  <c:v>5</c:v>
                </c:pt>
                <c:pt idx="204">
                  <c:v>5</c:v>
                </c:pt>
                <c:pt idx="205">
                  <c:v>5</c:v>
                </c:pt>
                <c:pt idx="206">
                  <c:v>6</c:v>
                </c:pt>
                <c:pt idx="207">
                  <c:v>5</c:v>
                </c:pt>
                <c:pt idx="208">
                  <c:v>5</c:v>
                </c:pt>
                <c:pt idx="209">
                  <c:v>5</c:v>
                </c:pt>
                <c:pt idx="210">
                  <c:v>5</c:v>
                </c:pt>
                <c:pt idx="211">
                  <c:v>5</c:v>
                </c:pt>
                <c:pt idx="212">
                  <c:v>5</c:v>
                </c:pt>
                <c:pt idx="213">
                  <c:v>6</c:v>
                </c:pt>
                <c:pt idx="214">
                  <c:v>6</c:v>
                </c:pt>
                <c:pt idx="215">
                  <c:v>6</c:v>
                </c:pt>
                <c:pt idx="216">
                  <c:v>7</c:v>
                </c:pt>
                <c:pt idx="217">
                  <c:v>7</c:v>
                </c:pt>
                <c:pt idx="218">
                  <c:v>8</c:v>
                </c:pt>
                <c:pt idx="219">
                  <c:v>8</c:v>
                </c:pt>
                <c:pt idx="220">
                  <c:v>8</c:v>
                </c:pt>
                <c:pt idx="221">
                  <c:v>8</c:v>
                </c:pt>
                <c:pt idx="222">
                  <c:v>8</c:v>
                </c:pt>
                <c:pt idx="223">
                  <c:v>9</c:v>
                </c:pt>
                <c:pt idx="224">
                  <c:v>10</c:v>
                </c:pt>
                <c:pt idx="225">
                  <c:v>11</c:v>
                </c:pt>
                <c:pt idx="226">
                  <c:v>11</c:v>
                </c:pt>
                <c:pt idx="227">
                  <c:v>17</c:v>
                </c:pt>
                <c:pt idx="228">
                  <c:v>18</c:v>
                </c:pt>
                <c:pt idx="229">
                  <c:v>23</c:v>
                </c:pt>
                <c:pt idx="230">
                  <c:v>25</c:v>
                </c:pt>
                <c:pt idx="231">
                  <c:v>33</c:v>
                </c:pt>
                <c:pt idx="232">
                  <c:v>38</c:v>
                </c:pt>
                <c:pt idx="233">
                  <c:v>40</c:v>
                </c:pt>
                <c:pt idx="234">
                  <c:v>39</c:v>
                </c:pt>
                <c:pt idx="235">
                  <c:v>40</c:v>
                </c:pt>
                <c:pt idx="236">
                  <c:v>37</c:v>
                </c:pt>
                <c:pt idx="237">
                  <c:v>43</c:v>
                </c:pt>
                <c:pt idx="238">
                  <c:v>44</c:v>
                </c:pt>
                <c:pt idx="239">
                  <c:v>43</c:v>
                </c:pt>
                <c:pt idx="240">
                  <c:v>46</c:v>
                </c:pt>
                <c:pt idx="241">
                  <c:v>49</c:v>
                </c:pt>
                <c:pt idx="242">
                  <c:v>51</c:v>
                </c:pt>
                <c:pt idx="243">
                  <c:v>50</c:v>
                </c:pt>
                <c:pt idx="244">
                  <c:v>53</c:v>
                </c:pt>
                <c:pt idx="245">
                  <c:v>49</c:v>
                </c:pt>
                <c:pt idx="246">
                  <c:v>48</c:v>
                </c:pt>
                <c:pt idx="247">
                  <c:v>50</c:v>
                </c:pt>
                <c:pt idx="248">
                  <c:v>56</c:v>
                </c:pt>
                <c:pt idx="249">
                  <c:v>64</c:v>
                </c:pt>
                <c:pt idx="250">
                  <c:v>65</c:v>
                </c:pt>
                <c:pt idx="251">
                  <c:v>64</c:v>
                </c:pt>
                <c:pt idx="252">
                  <c:v>72</c:v>
                </c:pt>
                <c:pt idx="253">
                  <c:v>81</c:v>
                </c:pt>
                <c:pt idx="254">
                  <c:v>82</c:v>
                </c:pt>
                <c:pt idx="255">
                  <c:v>100</c:v>
                </c:pt>
              </c:numCache>
            </c:numRef>
          </c:val>
          <c:smooth val="0"/>
          <c:extLst>
            <c:ext xmlns:c16="http://schemas.microsoft.com/office/drawing/2014/chart" uri="{C3380CC4-5D6E-409C-BE32-E72D297353CC}">
              <c16:uniqueId val="{00000000-90BD-49B6-A87D-2229703B9C7D}"/>
            </c:ext>
          </c:extLst>
        </c:ser>
        <c:dLbls>
          <c:showLegendKey val="0"/>
          <c:showVal val="0"/>
          <c:showCatName val="0"/>
          <c:showSerName val="0"/>
          <c:showPercent val="0"/>
          <c:showBubbleSize val="0"/>
        </c:dLbls>
        <c:smooth val="0"/>
        <c:axId val="1187877744"/>
        <c:axId val="1187864304"/>
      </c:lineChart>
      <c:catAx>
        <c:axId val="11878777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187864304"/>
        <c:crosses val="autoZero"/>
        <c:auto val="1"/>
        <c:lblAlgn val="ctr"/>
        <c:lblOffset val="100"/>
        <c:noMultiLvlLbl val="0"/>
      </c:catAx>
      <c:valAx>
        <c:axId val="118786430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1187877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B7B5E8-D64D-0D74-DE88-266E19D2B51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dirty="0"/>
          </a:p>
        </p:txBody>
      </p:sp>
      <p:sp>
        <p:nvSpPr>
          <p:cNvPr id="3" name="Date Placeholder 2">
            <a:extLst>
              <a:ext uri="{FF2B5EF4-FFF2-40B4-BE49-F238E27FC236}">
                <a16:creationId xmlns:a16="http://schemas.microsoft.com/office/drawing/2014/main" id="{57AE2C66-6906-0D88-2AC1-4D20B6848E2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0680F6-696C-492C-B0E3-D854734E34D7}" type="datetimeFigureOut">
              <a:rPr lang="en-IN" smtClean="0"/>
              <a:t>06-04-2025</a:t>
            </a:fld>
            <a:endParaRPr lang="en-IN" dirty="0"/>
          </a:p>
        </p:txBody>
      </p:sp>
      <p:sp>
        <p:nvSpPr>
          <p:cNvPr id="4" name="Footer Placeholder 3">
            <a:extLst>
              <a:ext uri="{FF2B5EF4-FFF2-40B4-BE49-F238E27FC236}">
                <a16:creationId xmlns:a16="http://schemas.microsoft.com/office/drawing/2014/main" id="{FAFF65D3-FA03-52A9-F0A9-2CE5F628C4F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dirty="0"/>
          </a:p>
        </p:txBody>
      </p:sp>
      <p:sp>
        <p:nvSpPr>
          <p:cNvPr id="5" name="Slide Number Placeholder 4">
            <a:extLst>
              <a:ext uri="{FF2B5EF4-FFF2-40B4-BE49-F238E27FC236}">
                <a16:creationId xmlns:a16="http://schemas.microsoft.com/office/drawing/2014/main" id="{3940F1F8-CC32-7913-90A5-BA75991DA58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36FEE5-6817-4C66-9EFD-42BA4F47CB64}" type="slidenum">
              <a:rPr lang="en-IN" smtClean="0"/>
              <a:t>‹#›</a:t>
            </a:fld>
            <a:endParaRPr lang="en-IN" dirty="0"/>
          </a:p>
        </p:txBody>
      </p:sp>
    </p:spTree>
    <p:extLst>
      <p:ext uri="{BB962C8B-B14F-4D97-AF65-F5344CB8AC3E}">
        <p14:creationId xmlns:p14="http://schemas.microsoft.com/office/powerpoint/2010/main" val="2926670189"/>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652861-6221-ED42-8928-221A293CEE80}" type="datetimeFigureOut">
              <a:rPr lang="en-US" smtClean="0"/>
              <a:t>4/6/2025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CD4FD9-82E9-C74C-B917-998824AD88B0}" type="slidenum">
              <a:rPr lang="en-US" smtClean="0"/>
              <a:t>‹#›</a:t>
            </a:fld>
            <a:endParaRPr lang="en-US" dirty="0"/>
          </a:p>
        </p:txBody>
      </p:sp>
    </p:spTree>
    <p:extLst>
      <p:ext uri="{BB962C8B-B14F-4D97-AF65-F5344CB8AC3E}">
        <p14:creationId xmlns:p14="http://schemas.microsoft.com/office/powerpoint/2010/main" val="3026700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key take aways from this talk, which I will specifically point out as we go……</a:t>
            </a:r>
          </a:p>
          <a:p>
            <a:endParaRPr lang="en-US" dirty="0"/>
          </a:p>
          <a:p>
            <a:pPr marL="171450" indent="-171450">
              <a:buFont typeface="Arial" panose="020B0604020202020204" pitchFamily="34" charset="0"/>
              <a:buChar char="•"/>
            </a:pPr>
            <a:r>
              <a:rPr lang="en-US" dirty="0"/>
              <a:t>Understand the difference and applications of Gen AI compared to Predicative AI / ML</a:t>
            </a:r>
          </a:p>
          <a:p>
            <a:pPr marL="171450" indent="-171450">
              <a:buFont typeface="Arial" panose="020B0604020202020204" pitchFamily="34" charset="0"/>
              <a:buChar char="•"/>
            </a:pPr>
            <a:r>
              <a:rPr lang="en-US" dirty="0"/>
              <a:t>People and culture play a critical role in the implementation and utilization of AI </a:t>
            </a:r>
          </a:p>
          <a:p>
            <a:endParaRPr lang="en-US" dirty="0"/>
          </a:p>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1</a:t>
            </a:fld>
            <a:endParaRPr lang="en-US" dirty="0"/>
          </a:p>
        </p:txBody>
      </p:sp>
    </p:spTree>
    <p:extLst>
      <p:ext uri="{BB962C8B-B14F-4D97-AF65-F5344CB8AC3E}">
        <p14:creationId xmlns:p14="http://schemas.microsoft.com/office/powerpoint/2010/main" val="4168386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16</a:t>
            </a:fld>
            <a:endParaRPr lang="en-US" dirty="0"/>
          </a:p>
        </p:txBody>
      </p:sp>
    </p:spTree>
    <p:extLst>
      <p:ext uri="{BB962C8B-B14F-4D97-AF65-F5344CB8AC3E}">
        <p14:creationId xmlns:p14="http://schemas.microsoft.com/office/powerpoint/2010/main" val="1811563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tell you all this history to give you a better understanding of my perspective, but to also highlight there are two things I really care about:</a:t>
            </a:r>
          </a:p>
          <a:p>
            <a:endParaRPr lang="en-US" dirty="0"/>
          </a:p>
          <a:p>
            <a:pPr marL="228600" indent="-228600">
              <a:buAutoNum type="arabicParenR"/>
            </a:pPr>
            <a:r>
              <a:rPr lang="en-US" dirty="0"/>
              <a:t>Manufacturing</a:t>
            </a:r>
          </a:p>
          <a:p>
            <a:pPr marL="228600" indent="-228600">
              <a:buAutoNum type="arabicParenR"/>
            </a:pPr>
            <a:r>
              <a:rPr lang="en-US" dirty="0"/>
              <a:t>Using data to improve manufacturing</a:t>
            </a:r>
          </a:p>
          <a:p>
            <a:pPr marL="228600" indent="-228600">
              <a:buAutoNum type="arabicParenR"/>
            </a:pPr>
            <a:endParaRPr lang="en-US" dirty="0"/>
          </a:p>
          <a:p>
            <a:pPr marL="0" indent="0">
              <a:buNone/>
            </a:pPr>
            <a:r>
              <a:rPr lang="en-US" dirty="0"/>
              <a:t>The hype cycle on AI got out of hand –every app, device, or thought is now powered by AI -- AI toasters!!!   The simple prompt makes it all seem like magic…. Many people just do not understand it.  </a:t>
            </a:r>
          </a:p>
          <a:p>
            <a:pPr marL="0" indent="0">
              <a:buNone/>
            </a:pPr>
            <a:endParaRPr lang="en-US" dirty="0"/>
          </a:p>
          <a:p>
            <a:pPr marL="0" indent="0">
              <a:buNone/>
            </a:pPr>
            <a:r>
              <a:rPr lang="en-US" dirty="0"/>
              <a:t>Have learned many lessons within manufacturing, that I believe are useable beyond MFG</a:t>
            </a:r>
          </a:p>
        </p:txBody>
      </p:sp>
      <p:sp>
        <p:nvSpPr>
          <p:cNvPr id="4" name="Slide Number Placeholder 3"/>
          <p:cNvSpPr>
            <a:spLocks noGrp="1"/>
          </p:cNvSpPr>
          <p:nvPr>
            <p:ph type="sldNum" sz="quarter" idx="5"/>
          </p:nvPr>
        </p:nvSpPr>
        <p:spPr/>
        <p:txBody>
          <a:bodyPr/>
          <a:lstStyle/>
          <a:p>
            <a:fld id="{29CD4FD9-82E9-C74C-B917-998824AD88B0}" type="slidenum">
              <a:rPr lang="en-US" smtClean="0"/>
              <a:t>17</a:t>
            </a:fld>
            <a:endParaRPr lang="en-US" dirty="0"/>
          </a:p>
        </p:txBody>
      </p:sp>
    </p:spTree>
    <p:extLst>
      <p:ext uri="{BB962C8B-B14F-4D97-AF65-F5344CB8AC3E}">
        <p14:creationId xmlns:p14="http://schemas.microsoft.com/office/powerpoint/2010/main" val="6981143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18</a:t>
            </a:fld>
            <a:endParaRPr lang="en-US" dirty="0"/>
          </a:p>
        </p:txBody>
      </p:sp>
    </p:spTree>
    <p:extLst>
      <p:ext uri="{BB962C8B-B14F-4D97-AF65-F5344CB8AC3E}">
        <p14:creationId xmlns:p14="http://schemas.microsoft.com/office/powerpoint/2010/main" val="19472939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20</a:t>
            </a:fld>
            <a:endParaRPr lang="en-US" dirty="0"/>
          </a:p>
        </p:txBody>
      </p:sp>
    </p:spTree>
    <p:extLst>
      <p:ext uri="{BB962C8B-B14F-4D97-AF65-F5344CB8AC3E}">
        <p14:creationId xmlns:p14="http://schemas.microsoft.com/office/powerpoint/2010/main" val="4015868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don’t have time to review this…</a:t>
            </a:r>
          </a:p>
          <a:p>
            <a:r>
              <a:rPr lang="en-US" dirty="0"/>
              <a:t>This isn’t the right data</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24</a:t>
            </a:fld>
            <a:endParaRPr lang="en-US" dirty="0"/>
          </a:p>
        </p:txBody>
      </p:sp>
    </p:spTree>
    <p:extLst>
      <p:ext uri="{BB962C8B-B14F-4D97-AF65-F5344CB8AC3E}">
        <p14:creationId xmlns:p14="http://schemas.microsoft.com/office/powerpoint/2010/main" val="23505495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31</a:t>
            </a:fld>
            <a:endParaRPr lang="en-US" dirty="0"/>
          </a:p>
        </p:txBody>
      </p:sp>
    </p:spTree>
    <p:extLst>
      <p:ext uri="{BB962C8B-B14F-4D97-AF65-F5344CB8AC3E}">
        <p14:creationId xmlns:p14="http://schemas.microsoft.com/office/powerpoint/2010/main" val="519199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33</a:t>
            </a:fld>
            <a:endParaRPr lang="en-US" dirty="0"/>
          </a:p>
        </p:txBody>
      </p:sp>
    </p:spTree>
    <p:extLst>
      <p:ext uri="{BB962C8B-B14F-4D97-AF65-F5344CB8AC3E}">
        <p14:creationId xmlns:p14="http://schemas.microsoft.com/office/powerpoint/2010/main" val="926493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34</a:t>
            </a:fld>
            <a:endParaRPr lang="en-US" dirty="0"/>
          </a:p>
        </p:txBody>
      </p:sp>
    </p:spTree>
    <p:extLst>
      <p:ext uri="{BB962C8B-B14F-4D97-AF65-F5344CB8AC3E}">
        <p14:creationId xmlns:p14="http://schemas.microsoft.com/office/powerpoint/2010/main" val="7279758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35</a:t>
            </a:fld>
            <a:endParaRPr lang="en-US" dirty="0"/>
          </a:p>
        </p:txBody>
      </p:sp>
    </p:spTree>
    <p:extLst>
      <p:ext uri="{BB962C8B-B14F-4D97-AF65-F5344CB8AC3E}">
        <p14:creationId xmlns:p14="http://schemas.microsoft.com/office/powerpoint/2010/main" val="14992380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39</a:t>
            </a:fld>
            <a:endParaRPr lang="en-US" dirty="0"/>
          </a:p>
        </p:txBody>
      </p:sp>
    </p:spTree>
    <p:extLst>
      <p:ext uri="{BB962C8B-B14F-4D97-AF65-F5344CB8AC3E}">
        <p14:creationId xmlns:p14="http://schemas.microsoft.com/office/powerpoint/2010/main" val="12943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5</a:t>
            </a:fld>
            <a:endParaRPr lang="en-US" dirty="0"/>
          </a:p>
        </p:txBody>
      </p:sp>
    </p:spTree>
    <p:extLst>
      <p:ext uri="{BB962C8B-B14F-4D97-AF65-F5344CB8AC3E}">
        <p14:creationId xmlns:p14="http://schemas.microsoft.com/office/powerpoint/2010/main" val="25561506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29CD4FD9-82E9-C74C-B917-998824AD88B0}" type="slidenum">
              <a:rPr lang="en-US" smtClean="0"/>
              <a:t>40</a:t>
            </a:fld>
            <a:endParaRPr lang="en-US" dirty="0"/>
          </a:p>
        </p:txBody>
      </p:sp>
    </p:spTree>
    <p:extLst>
      <p:ext uri="{BB962C8B-B14F-4D97-AF65-F5344CB8AC3E}">
        <p14:creationId xmlns:p14="http://schemas.microsoft.com/office/powerpoint/2010/main" val="7735999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 – Midjourney and Dall-E  - Adobe Firefly</a:t>
            </a:r>
          </a:p>
          <a:p>
            <a:endParaRPr lang="en-US" dirty="0"/>
          </a:p>
          <a:p>
            <a:r>
              <a:rPr lang="en-US" dirty="0"/>
              <a:t>Video – Runway – </a:t>
            </a:r>
          </a:p>
          <a:p>
            <a:endParaRPr lang="en-US" dirty="0"/>
          </a:p>
          <a:p>
            <a:endParaRPr lang="en-US" dirty="0"/>
          </a:p>
          <a:p>
            <a:r>
              <a:rPr lang="en-US" dirty="0"/>
              <a:t>Show of Hands --- who has used these tools??</a:t>
            </a:r>
          </a:p>
        </p:txBody>
      </p:sp>
      <p:sp>
        <p:nvSpPr>
          <p:cNvPr id="4" name="Slide Number Placeholder 3"/>
          <p:cNvSpPr>
            <a:spLocks noGrp="1"/>
          </p:cNvSpPr>
          <p:nvPr>
            <p:ph type="sldNum" sz="quarter" idx="5"/>
          </p:nvPr>
        </p:nvSpPr>
        <p:spPr/>
        <p:txBody>
          <a:bodyPr/>
          <a:lstStyle/>
          <a:p>
            <a:fld id="{29CD4FD9-82E9-C74C-B917-998824AD88B0}" type="slidenum">
              <a:rPr lang="en-US" smtClean="0"/>
              <a:t>6</a:t>
            </a:fld>
            <a:endParaRPr lang="en-US" dirty="0"/>
          </a:p>
        </p:txBody>
      </p:sp>
    </p:spTree>
    <p:extLst>
      <p:ext uri="{BB962C8B-B14F-4D97-AF65-F5344CB8AC3E}">
        <p14:creationId xmlns:p14="http://schemas.microsoft.com/office/powerpoint/2010/main" val="85050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7</a:t>
            </a:fld>
            <a:endParaRPr lang="en-US" dirty="0"/>
          </a:p>
        </p:txBody>
      </p:sp>
    </p:spTree>
    <p:extLst>
      <p:ext uri="{BB962C8B-B14F-4D97-AF65-F5344CB8AC3E}">
        <p14:creationId xmlns:p14="http://schemas.microsoft.com/office/powerpoint/2010/main" val="720141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solidFill>
                  <a:srgbClr val="242424"/>
                </a:solidFill>
                <a:effectLst/>
                <a:latin typeface="Segoe UI" panose="020B0502040204020203" pitchFamily="34" charset="0"/>
              </a:rPr>
              <a:t>The focus on specialized data generation tools leads many to overlook the full spectrum of AI capabilities</a:t>
            </a:r>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8</a:t>
            </a:fld>
            <a:endParaRPr lang="en-US" dirty="0"/>
          </a:p>
        </p:txBody>
      </p:sp>
    </p:spTree>
    <p:extLst>
      <p:ext uri="{BB962C8B-B14F-4D97-AF65-F5344CB8AC3E}">
        <p14:creationId xmlns:p14="http://schemas.microsoft.com/office/powerpoint/2010/main" val="10529786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9</a:t>
            </a:fld>
            <a:endParaRPr lang="en-US" dirty="0"/>
          </a:p>
        </p:txBody>
      </p:sp>
    </p:spTree>
    <p:extLst>
      <p:ext uri="{BB962C8B-B14F-4D97-AF65-F5344CB8AC3E}">
        <p14:creationId xmlns:p14="http://schemas.microsoft.com/office/powerpoint/2010/main" val="680328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can replace manual and repetitive tasks, but requires us to have the data to help train it ahead of time.  </a:t>
            </a:r>
          </a:p>
        </p:txBody>
      </p:sp>
      <p:sp>
        <p:nvSpPr>
          <p:cNvPr id="4" name="Slide Number Placeholder 3"/>
          <p:cNvSpPr>
            <a:spLocks noGrp="1"/>
          </p:cNvSpPr>
          <p:nvPr>
            <p:ph type="sldNum" sz="quarter" idx="5"/>
          </p:nvPr>
        </p:nvSpPr>
        <p:spPr/>
        <p:txBody>
          <a:bodyPr/>
          <a:lstStyle/>
          <a:p>
            <a:fld id="{29CD4FD9-82E9-C74C-B917-998824AD88B0}" type="slidenum">
              <a:rPr lang="en-US" smtClean="0"/>
              <a:t>10</a:t>
            </a:fld>
            <a:endParaRPr lang="en-US" dirty="0"/>
          </a:p>
        </p:txBody>
      </p:sp>
    </p:spTree>
    <p:extLst>
      <p:ext uri="{BB962C8B-B14F-4D97-AF65-F5344CB8AC3E}">
        <p14:creationId xmlns:p14="http://schemas.microsoft.com/office/powerpoint/2010/main" val="1622864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04264D"/>
                </a:solidFill>
                <a:effectLst/>
                <a:latin typeface="Schibsted Grotesk"/>
              </a:rPr>
              <a:t>Key characteristics include: </a:t>
            </a:r>
          </a:p>
          <a:p>
            <a:pPr algn="l" fontAlgn="base">
              <a:buFont typeface="Arial" panose="020B0604020202020204" pitchFamily="34" charset="0"/>
              <a:buChar char="•"/>
            </a:pPr>
            <a:r>
              <a:rPr lang="en-US" b="0" i="0" dirty="0">
                <a:solidFill>
                  <a:srgbClr val="04264D"/>
                </a:solidFill>
                <a:effectLst/>
                <a:latin typeface="Schibsted Grotesk"/>
              </a:rPr>
              <a:t>Self-awareness and consciousness </a:t>
            </a:r>
          </a:p>
          <a:p>
            <a:pPr algn="l" fontAlgn="base">
              <a:buFont typeface="Arial" panose="020B0604020202020204" pitchFamily="34" charset="0"/>
              <a:buChar char="•"/>
            </a:pPr>
            <a:r>
              <a:rPr lang="en-US" b="0" i="0" dirty="0">
                <a:solidFill>
                  <a:srgbClr val="04264D"/>
                </a:solidFill>
                <a:effectLst/>
                <a:latin typeface="Schibsted Grotesk"/>
              </a:rPr>
              <a:t>Abstract reasoning and problem-solving </a:t>
            </a:r>
          </a:p>
          <a:p>
            <a:pPr algn="l" fontAlgn="base">
              <a:buFont typeface="Arial" panose="020B0604020202020204" pitchFamily="34" charset="0"/>
              <a:buChar char="•"/>
            </a:pPr>
            <a:r>
              <a:rPr lang="en-US" b="0" i="0" dirty="0">
                <a:solidFill>
                  <a:srgbClr val="04264D"/>
                </a:solidFill>
                <a:effectLst/>
                <a:latin typeface="Schibsted Grotesk"/>
              </a:rPr>
              <a:t>Ability to transfer knowledge between domains </a:t>
            </a:r>
          </a:p>
          <a:p>
            <a:pPr algn="l" fontAlgn="base">
              <a:buFont typeface="Arial" panose="020B0604020202020204" pitchFamily="34" charset="0"/>
              <a:buChar char="•"/>
            </a:pPr>
            <a:r>
              <a:rPr lang="en-US" b="0" i="0" dirty="0">
                <a:solidFill>
                  <a:srgbClr val="04264D"/>
                </a:solidFill>
                <a:effectLst/>
                <a:latin typeface="Schibsted Grotesk"/>
              </a:rPr>
              <a:t>Learning from minimal examples (like humans) </a:t>
            </a:r>
          </a:p>
          <a:p>
            <a:pPr algn="l" fontAlgn="base">
              <a:buFont typeface="Arial" panose="020B0604020202020204" pitchFamily="34" charset="0"/>
              <a:buChar char="•"/>
            </a:pPr>
            <a:r>
              <a:rPr lang="en-US" b="0" i="0" dirty="0">
                <a:solidFill>
                  <a:srgbClr val="04264D"/>
                </a:solidFill>
                <a:effectLst/>
                <a:latin typeface="Schibsted Grotesk"/>
              </a:rPr>
              <a:t>Understanding context and nuance </a:t>
            </a:r>
          </a:p>
          <a:p>
            <a:pPr algn="l" fontAlgn="base">
              <a:buFont typeface="Arial" panose="020B0604020202020204" pitchFamily="34" charset="0"/>
              <a:buChar char="•"/>
            </a:pPr>
            <a:r>
              <a:rPr lang="en-US" b="0" i="0" dirty="0">
                <a:solidFill>
                  <a:srgbClr val="04264D"/>
                </a:solidFill>
                <a:effectLst/>
                <a:latin typeface="Schibsted Grotesk"/>
              </a:rPr>
              <a:t>Emotional intelligence and social cognition </a:t>
            </a:r>
          </a:p>
          <a:p>
            <a:endParaRPr lang="en-US" b="0" i="0" dirty="0">
              <a:solidFill>
                <a:srgbClr val="04264D"/>
              </a:solidFill>
              <a:effectLst/>
              <a:latin typeface="Schibsted Grotesk"/>
            </a:endParaRPr>
          </a:p>
          <a:p>
            <a:endParaRPr lang="en-US" b="0" i="0" dirty="0">
              <a:solidFill>
                <a:srgbClr val="04264D"/>
              </a:solidFill>
              <a:effectLst/>
              <a:latin typeface="Schibsted Grotesk"/>
            </a:endParaRPr>
          </a:p>
          <a:p>
            <a:r>
              <a:rPr lang="en-US" b="0" i="0" dirty="0">
                <a:solidFill>
                  <a:srgbClr val="04264D"/>
                </a:solidFill>
                <a:effectLst/>
                <a:latin typeface="Schibsted Grotesk"/>
              </a:rPr>
              <a:t>Unlike Artificial General Intelligence (AGI), which aims to match human cognitive abilities, ASI would exceed them, potentially developing its own consciousness and emotions.  </a:t>
            </a:r>
          </a:p>
          <a:p>
            <a:endParaRPr lang="en-US" b="0" i="0" dirty="0">
              <a:solidFill>
                <a:srgbClr val="04264D"/>
              </a:solidFill>
              <a:effectLst/>
              <a:latin typeface="Schibsted Grotesk"/>
            </a:endParaRPr>
          </a:p>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12</a:t>
            </a:fld>
            <a:endParaRPr lang="en-US" dirty="0"/>
          </a:p>
        </p:txBody>
      </p:sp>
    </p:spTree>
    <p:extLst>
      <p:ext uri="{BB962C8B-B14F-4D97-AF65-F5344CB8AC3E}">
        <p14:creationId xmlns:p14="http://schemas.microsoft.com/office/powerpoint/2010/main" val="45949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CD4FD9-82E9-C74C-B917-998824AD88B0}" type="slidenum">
              <a:rPr lang="en-US" smtClean="0"/>
              <a:t>15</a:t>
            </a:fld>
            <a:endParaRPr lang="en-US" dirty="0"/>
          </a:p>
        </p:txBody>
      </p:sp>
    </p:spTree>
    <p:extLst>
      <p:ext uri="{BB962C8B-B14F-4D97-AF65-F5344CB8AC3E}">
        <p14:creationId xmlns:p14="http://schemas.microsoft.com/office/powerpoint/2010/main" val="29855263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Cover Slide B, Tether Opt 2">
    <p:bg>
      <p:bgPr>
        <a:solidFill>
          <a:srgbClr val="000018"/>
        </a:soli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C88A2B4-DDCF-C82E-9F4D-525B8B731B5D}"/>
              </a:ext>
            </a:extLst>
          </p:cNvPr>
          <p:cNvSpPr>
            <a:spLocks noGrp="1"/>
          </p:cNvSpPr>
          <p:nvPr>
            <p:ph type="body" sz="quarter" idx="11" hasCustomPrompt="1"/>
          </p:nvPr>
        </p:nvSpPr>
        <p:spPr>
          <a:xfrm>
            <a:off x="702524" y="2756451"/>
            <a:ext cx="9419521" cy="1481777"/>
          </a:xfrm>
        </p:spPr>
        <p:txBody>
          <a:bodyPr anchor="b"/>
          <a:lstStyle>
            <a:lvl1pPr marL="0" algn="l" defTabSz="914400" rtl="0" eaLnBrk="1" latinLnBrk="0" hangingPunct="1">
              <a:lnSpc>
                <a:spcPct val="90000"/>
              </a:lnSpc>
              <a:spcBef>
                <a:spcPct val="0"/>
              </a:spcBef>
              <a:buNone/>
              <a:defRPr lang="en-US" sz="3000" kern="1200" spc="-50" baseline="0" dirty="0" smtClean="0">
                <a:solidFill>
                  <a:schemeClr val="tx2"/>
                </a:solidFill>
                <a:latin typeface="+mj-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buNone/>
              <a:defRPr lang="en-IN" sz="4400" kern="1200" spc="-50" baseline="0" dirty="0">
                <a:solidFill>
                  <a:schemeClr val="tx2"/>
                </a:solidFill>
                <a:latin typeface="+mj-lt"/>
                <a:ea typeface="Tahoma" panose="020B0604030504040204" pitchFamily="34" charset="0"/>
                <a:cs typeface="Tahoma" panose="020B0604030504040204" pitchFamily="34" charset="0"/>
              </a:defRPr>
            </a:lvl5pPr>
          </a:lstStyle>
          <a:p>
            <a:pPr lvl="0"/>
            <a:r>
              <a:rPr lang="en-US" dirty="0"/>
              <a:t>This is a Placeholder for Two </a:t>
            </a:r>
          </a:p>
          <a:p>
            <a:pPr lvl="0"/>
            <a:r>
              <a:rPr lang="en-US" dirty="0"/>
              <a:t>to Three Line Presentation Title</a:t>
            </a:r>
          </a:p>
        </p:txBody>
      </p:sp>
      <p:sp>
        <p:nvSpPr>
          <p:cNvPr id="17" name="Text Placeholder 16">
            <a:extLst>
              <a:ext uri="{FF2B5EF4-FFF2-40B4-BE49-F238E27FC236}">
                <a16:creationId xmlns:a16="http://schemas.microsoft.com/office/drawing/2014/main" id="{46645E8C-AB5E-CF54-1C81-A81DB780EDFA}"/>
              </a:ext>
            </a:extLst>
          </p:cNvPr>
          <p:cNvSpPr>
            <a:spLocks noGrp="1"/>
          </p:cNvSpPr>
          <p:nvPr>
            <p:ph type="body" sz="quarter" idx="12" hasCustomPrompt="1"/>
          </p:nvPr>
        </p:nvSpPr>
        <p:spPr>
          <a:xfrm>
            <a:off x="702525" y="4397687"/>
            <a:ext cx="9419521" cy="886522"/>
          </a:xfrm>
        </p:spPr>
        <p:txBody>
          <a:bodyPr/>
          <a:lstStyle>
            <a:lvl1pPr marL="0" indent="0" algn="l" defTabSz="914400" rtl="0" eaLnBrk="1" latinLnBrk="0" hangingPunct="1">
              <a:lnSpc>
                <a:spcPct val="90000"/>
              </a:lnSpc>
              <a:spcBef>
                <a:spcPct val="0"/>
              </a:spcBef>
              <a:spcAft>
                <a:spcPts val="1200"/>
              </a:spcAft>
              <a:buClr>
                <a:schemeClr val="accent1"/>
              </a:buClr>
              <a:buFont typeface="System Font Regular"/>
              <a:buNone/>
              <a:defRPr lang="en-US" sz="2400" kern="1200" dirty="0" smtClean="0">
                <a:solidFill>
                  <a:schemeClr val="accent2"/>
                </a:solidFill>
                <a:latin typeface="+mn-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spcAft>
                <a:spcPts val="1200"/>
              </a:spcAft>
              <a:buClr>
                <a:schemeClr val="accent1"/>
              </a:buClr>
              <a:buFont typeface="System Font Regular"/>
              <a:buNone/>
              <a:defRPr lang="en-IN" sz="2800" kern="1200" dirty="0">
                <a:solidFill>
                  <a:schemeClr val="accent2"/>
                </a:solidFill>
                <a:latin typeface="+mn-lt"/>
                <a:ea typeface="Tahoma" panose="020B0604030504040204" pitchFamily="34" charset="0"/>
                <a:cs typeface="Tahoma" panose="020B0604030504040204" pitchFamily="34" charset="0"/>
              </a:defRPr>
            </a:lvl5pPr>
          </a:lstStyle>
          <a:p>
            <a:r>
              <a:rPr lang="en-US" dirty="0"/>
              <a:t>Place subtitle here, lorem ipsum dolor </a:t>
            </a:r>
            <a:br>
              <a:rPr lang="en-US" dirty="0"/>
            </a:br>
            <a:r>
              <a:rPr lang="en-US" dirty="0"/>
              <a:t>sit </a:t>
            </a:r>
            <a:r>
              <a:rPr lang="en-US" dirty="0" err="1"/>
              <a:t>amet</a:t>
            </a:r>
            <a:r>
              <a:rPr lang="en-US" dirty="0"/>
              <a:t>, maximum two lines</a:t>
            </a:r>
          </a:p>
        </p:txBody>
      </p:sp>
      <p:sp>
        <p:nvSpPr>
          <p:cNvPr id="18" name="Text Placeholder 17">
            <a:extLst>
              <a:ext uri="{FF2B5EF4-FFF2-40B4-BE49-F238E27FC236}">
                <a16:creationId xmlns:a16="http://schemas.microsoft.com/office/drawing/2014/main" id="{3FB93C38-8ED2-3F33-6612-F5E8149D9192}"/>
              </a:ext>
            </a:extLst>
          </p:cNvPr>
          <p:cNvSpPr>
            <a:spLocks noGrp="1"/>
          </p:cNvSpPr>
          <p:nvPr>
            <p:ph type="body" sz="quarter" idx="13" hasCustomPrompt="1"/>
          </p:nvPr>
        </p:nvSpPr>
        <p:spPr>
          <a:xfrm>
            <a:off x="702527" y="5850757"/>
            <a:ext cx="9419519" cy="219456"/>
          </a:xfrm>
        </p:spPr>
        <p:txBody>
          <a:bodyPr anchor="ctr"/>
          <a:lstStyle>
            <a:lvl1pPr>
              <a:defRPr lang="en-IN" sz="1200" b="1" kern="1200" cap="all" spc="50" baseline="0" dirty="0" smtClean="0">
                <a:solidFill>
                  <a:schemeClr val="tx1"/>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dirty="0"/>
              <a:t>Presenter’s name</a:t>
            </a:r>
          </a:p>
        </p:txBody>
      </p:sp>
      <p:sp>
        <p:nvSpPr>
          <p:cNvPr id="19" name="Text Placeholder 17">
            <a:extLst>
              <a:ext uri="{FF2B5EF4-FFF2-40B4-BE49-F238E27FC236}">
                <a16:creationId xmlns:a16="http://schemas.microsoft.com/office/drawing/2014/main" id="{26E9410B-2EB3-F939-30CC-1AC6D732FB8E}"/>
              </a:ext>
            </a:extLst>
          </p:cNvPr>
          <p:cNvSpPr>
            <a:spLocks noGrp="1"/>
          </p:cNvSpPr>
          <p:nvPr>
            <p:ph type="body" sz="quarter" idx="14" hasCustomPrompt="1"/>
          </p:nvPr>
        </p:nvSpPr>
        <p:spPr>
          <a:xfrm>
            <a:off x="702527" y="6084172"/>
            <a:ext cx="9419519" cy="219456"/>
          </a:xfrm>
        </p:spPr>
        <p:txBody>
          <a:bodyPr anchor="ctr"/>
          <a:lstStyle>
            <a:lvl1pPr>
              <a:defRPr lang="en-IN" sz="1200" b="1" kern="1200" cap="all" spc="50" baseline="0" dirty="0" smtClean="0">
                <a:solidFill>
                  <a:schemeClr val="tx1"/>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a:t>Date</a:t>
            </a:r>
          </a:p>
        </p:txBody>
      </p:sp>
      <p:pic>
        <p:nvPicPr>
          <p:cNvPr id="6" name="Picture 5" descr="A blue lines on a black background&#10;&#10;Description automatically generated">
            <a:extLst>
              <a:ext uri="{FF2B5EF4-FFF2-40B4-BE49-F238E27FC236}">
                <a16:creationId xmlns:a16="http://schemas.microsoft.com/office/drawing/2014/main" id="{54BB3BE2-4C73-BE52-248A-4AD233EF2BAD}"/>
              </a:ext>
            </a:extLst>
          </p:cNvPr>
          <p:cNvPicPr>
            <a:picLocks noChangeAspect="1"/>
          </p:cNvPicPr>
          <p:nvPr userDrawn="1"/>
        </p:nvPicPr>
        <p:blipFill>
          <a:blip r:embed="rId2"/>
          <a:stretch>
            <a:fillRect/>
          </a:stretch>
        </p:blipFill>
        <p:spPr>
          <a:xfrm>
            <a:off x="5554498" y="-1"/>
            <a:ext cx="6159500" cy="6858000"/>
          </a:xfrm>
          <a:prstGeom prst="rect">
            <a:avLst/>
          </a:prstGeom>
        </p:spPr>
      </p:pic>
      <p:pic>
        <p:nvPicPr>
          <p:cNvPr id="2" name="Picture 1">
            <a:extLst>
              <a:ext uri="{FF2B5EF4-FFF2-40B4-BE49-F238E27FC236}">
                <a16:creationId xmlns:a16="http://schemas.microsoft.com/office/drawing/2014/main" id="{F8A8890C-10D6-A98F-9478-6BF9FC2A0115}"/>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02524" y="687269"/>
            <a:ext cx="4064619" cy="886522"/>
          </a:xfrm>
          <a:prstGeom prst="rect">
            <a:avLst/>
          </a:prstGeom>
        </p:spPr>
      </p:pic>
    </p:spTree>
    <p:extLst>
      <p:ext uri="{BB962C8B-B14F-4D97-AF65-F5344CB8AC3E}">
        <p14:creationId xmlns:p14="http://schemas.microsoft.com/office/powerpoint/2010/main" val="377634268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ey Statement Blue C">
    <p:bg>
      <p:bgRef idx="1001">
        <a:schemeClr val="bg2"/>
      </p:bgRef>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FC7D9D6B-E572-7961-8DF2-0AE23ABFBD7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94501" cy="6858000"/>
          </a:xfrm>
          <a:prstGeom prst="rect">
            <a:avLst/>
          </a:prstGeom>
        </p:spPr>
      </p:pic>
      <p:sp>
        <p:nvSpPr>
          <p:cNvPr id="5" name="Text Placeholder 11">
            <a:extLst>
              <a:ext uri="{FF2B5EF4-FFF2-40B4-BE49-F238E27FC236}">
                <a16:creationId xmlns:a16="http://schemas.microsoft.com/office/drawing/2014/main" id="{B65342AE-D5AD-7E01-7202-3808F0DA2BE1}"/>
              </a:ext>
            </a:extLst>
          </p:cNvPr>
          <p:cNvSpPr>
            <a:spLocks noGrp="1"/>
          </p:cNvSpPr>
          <p:nvPr>
            <p:ph type="body" sz="quarter" idx="24"/>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endParaRPr lang="en-US" dirty="0"/>
          </a:p>
        </p:txBody>
      </p:sp>
      <p:sp>
        <p:nvSpPr>
          <p:cNvPr id="8" name="Footer Placeholder 3">
            <a:extLst>
              <a:ext uri="{FF2B5EF4-FFF2-40B4-BE49-F238E27FC236}">
                <a16:creationId xmlns:a16="http://schemas.microsoft.com/office/drawing/2014/main" id="{2F3D0491-364D-B676-AFE8-C586DBFEF263}"/>
              </a:ext>
            </a:extLst>
          </p:cNvPr>
          <p:cNvSpPr>
            <a:spLocks noGrp="1"/>
          </p:cNvSpPr>
          <p:nvPr>
            <p:ph type="ftr" sz="quarter" idx="11"/>
          </p:nvPr>
        </p:nvSpPr>
        <p:spPr>
          <a:xfrm>
            <a:off x="7981950" y="6527800"/>
            <a:ext cx="3775075" cy="219076"/>
          </a:xfrm>
        </p:spPr>
        <p:txBody>
          <a:bodyPr rIns="0"/>
          <a:lstStyle>
            <a:lvl1pPr>
              <a:defRPr>
                <a:solidFill>
                  <a:schemeClr val="tx1"/>
                </a:solidFill>
              </a:defRPr>
            </a:lvl1pPr>
          </a:lstStyle>
          <a:p>
            <a:r>
              <a:rPr lang="en-US" dirty="0"/>
              <a:t>©2025 Brunswick Co. Confidential and all rights reserved.</a:t>
            </a:r>
          </a:p>
        </p:txBody>
      </p:sp>
      <p:sp>
        <p:nvSpPr>
          <p:cNvPr id="9" name="Slide Number Placeholder 4">
            <a:extLst>
              <a:ext uri="{FF2B5EF4-FFF2-40B4-BE49-F238E27FC236}">
                <a16:creationId xmlns:a16="http://schemas.microsoft.com/office/drawing/2014/main" id="{7C4E1F7B-3B6E-B035-15FB-AA4642A8DB59}"/>
              </a:ext>
            </a:extLst>
          </p:cNvPr>
          <p:cNvSpPr>
            <a:spLocks noGrp="1"/>
          </p:cNvSpPr>
          <p:nvPr>
            <p:ph type="sldNum" sz="quarter" idx="12"/>
          </p:nvPr>
        </p:nvSpPr>
        <p:spPr>
          <a:xfrm>
            <a:off x="11757025" y="6527008"/>
            <a:ext cx="215900" cy="220661"/>
          </a:xfrm>
        </p:spPr>
        <p:txBody>
          <a:bodyPr rIns="0"/>
          <a:lstStyle>
            <a:lvl1pPr>
              <a:defRPr>
                <a:solidFill>
                  <a:schemeClr val="tx1"/>
                </a:solidFill>
              </a:defRPr>
            </a:lvl1pPr>
          </a:lstStyle>
          <a:p>
            <a:fld id="{DE228D29-0B0A-4552-9124-17F5ACEF26E2}" type="slidenum">
              <a:rPr lang="en-US" smtClean="0"/>
              <a:pPr/>
              <a:t>‹#›</a:t>
            </a:fld>
            <a:endParaRPr lang="en-US" dirty="0"/>
          </a:p>
        </p:txBody>
      </p:sp>
      <p:sp>
        <p:nvSpPr>
          <p:cNvPr id="16" name="Title 1">
            <a:extLst>
              <a:ext uri="{FF2B5EF4-FFF2-40B4-BE49-F238E27FC236}">
                <a16:creationId xmlns:a16="http://schemas.microsoft.com/office/drawing/2014/main" id="{0EB894EF-D351-4D59-496E-3949B6E8DC87}"/>
              </a:ext>
            </a:extLst>
          </p:cNvPr>
          <p:cNvSpPr>
            <a:spLocks noGrp="1"/>
          </p:cNvSpPr>
          <p:nvPr>
            <p:ph type="ctrTitle" hasCustomPrompt="1"/>
          </p:nvPr>
        </p:nvSpPr>
        <p:spPr>
          <a:xfrm>
            <a:off x="1214437" y="1221013"/>
            <a:ext cx="6767513" cy="2975429"/>
          </a:xfrm>
          <a:prstGeom prst="rect">
            <a:avLst/>
          </a:prstGeom>
          <a:noFill/>
        </p:spPr>
        <p:txBody>
          <a:bodyPr wrap="square" lIns="0" tIns="0" rIns="0" bIns="0" rtlCol="0" anchor="ctr">
            <a:noAutofit/>
          </a:bodyPr>
          <a:lstStyle>
            <a:lvl1pPr algn="l">
              <a:lnSpc>
                <a:spcPct val="100000"/>
              </a:lnSpc>
              <a:defRPr lang="en-US" sz="3200" dirty="0">
                <a:solidFill>
                  <a:schemeClr val="tx1"/>
                </a:solidFill>
                <a:latin typeface="+mj-lt"/>
                <a:ea typeface="+mn-ea"/>
                <a:cs typeface="+mn-cs"/>
              </a:defRPr>
            </a:lvl1pPr>
          </a:lstStyle>
          <a:p>
            <a:pPr marL="0" lvl="0"/>
            <a:r>
              <a:rPr lang="en-US" dirty="0"/>
              <a:t>Place key statement here</a:t>
            </a:r>
          </a:p>
        </p:txBody>
      </p:sp>
      <p:pic>
        <p:nvPicPr>
          <p:cNvPr id="3" name="Graphic 10">
            <a:extLst>
              <a:ext uri="{FF2B5EF4-FFF2-40B4-BE49-F238E27FC236}">
                <a16:creationId xmlns:a16="http://schemas.microsoft.com/office/drawing/2014/main" id="{3A0A3104-B099-2E38-7F7F-8E6DAB54A434}"/>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63818420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80">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88">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72">
          <p15:clr>
            <a:srgbClr val="A4A3A4"/>
          </p15:clr>
        </p15:guide>
        <p15:guide id="14" pos="3908">
          <p15:clr>
            <a:srgbClr val="A4A3A4"/>
          </p15:clr>
        </p15:guide>
        <p15:guide id="15" pos="5024">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Headline and Content Half_A">
    <p:bg>
      <p:bgRef idx="1001">
        <a:schemeClr val="bg2"/>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4D891FD-DAEE-A575-CC6C-05247780BB59}"/>
              </a:ext>
            </a:extLst>
          </p:cNvPr>
          <p:cNvSpPr/>
          <p:nvPr userDrawn="1"/>
        </p:nvSpPr>
        <p:spPr>
          <a:xfrm>
            <a:off x="219075" y="441326"/>
            <a:ext cx="5768975" cy="59753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10" name="Picture Placeholder 16">
            <a:extLst>
              <a:ext uri="{FF2B5EF4-FFF2-40B4-BE49-F238E27FC236}">
                <a16:creationId xmlns:a16="http://schemas.microsoft.com/office/drawing/2014/main" id="{85982376-2A33-98FF-3C88-D98658CF5F29}"/>
              </a:ext>
            </a:extLst>
          </p:cNvPr>
          <p:cNvSpPr>
            <a:spLocks noGrp="1"/>
          </p:cNvSpPr>
          <p:nvPr>
            <p:ph type="pic" sz="quarter" idx="25" hasCustomPrompt="1"/>
          </p:nvPr>
        </p:nvSpPr>
        <p:spPr>
          <a:xfrm>
            <a:off x="219075" y="441325"/>
            <a:ext cx="5767388" cy="5975348"/>
          </a:xfrm>
          <a:solidFill>
            <a:schemeClr val="accent1"/>
          </a:solidFill>
        </p:spPr>
        <p:txBody>
          <a:bodyPr vert="horz" lIns="0" tIns="108000" rIns="0" bIns="720000" rtlCol="0" anchor="b">
            <a:noAutofit/>
          </a:bodyPr>
          <a:lstStyle>
            <a:lvl1pPr algn="ctr">
              <a:defRPr lang="en-IN">
                <a:solidFill>
                  <a:schemeClr val="bg1"/>
                </a:solidFill>
                <a:latin typeface="+mj-lt"/>
              </a:defRPr>
            </a:lvl1pPr>
          </a:lstStyle>
          <a:p>
            <a:pPr lvl="0" algn="ctr"/>
            <a:r>
              <a:rPr lang="en-IN" dirty="0"/>
              <a:t>(Optional) Add image here, then ‘Send to Back’</a:t>
            </a:r>
          </a:p>
        </p:txBody>
      </p:sp>
      <p:sp>
        <p:nvSpPr>
          <p:cNvPr id="7" name="Rectangle 6">
            <a:extLst>
              <a:ext uri="{FF2B5EF4-FFF2-40B4-BE49-F238E27FC236}">
                <a16:creationId xmlns:a16="http://schemas.microsoft.com/office/drawing/2014/main" id="{88EC762D-731E-0875-358C-4DF2B3A252E1}"/>
              </a:ext>
            </a:extLst>
          </p:cNvPr>
          <p:cNvSpPr/>
          <p:nvPr userDrawn="1"/>
        </p:nvSpPr>
        <p:spPr>
          <a:xfrm>
            <a:off x="6204744" y="441326"/>
            <a:ext cx="5768975" cy="5975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299E8AA5-1D3B-D8F5-0D3D-DAF9BE6B1153}"/>
              </a:ext>
            </a:extLst>
          </p:cNvPr>
          <p:cNvSpPr>
            <a:spLocks noGrp="1"/>
          </p:cNvSpPr>
          <p:nvPr>
            <p:ph type="ftr" sz="quarter" idx="11"/>
          </p:nvPr>
        </p:nvSpPr>
        <p:spPr/>
        <p:txBody>
          <a:bodyPr rIns="0"/>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724A9885-D785-0700-7C9A-365C45E99801}"/>
              </a:ext>
            </a:extLst>
          </p:cNvPr>
          <p:cNvSpPr>
            <a:spLocks noGrp="1"/>
          </p:cNvSpPr>
          <p:nvPr>
            <p:ph type="sldNum" sz="quarter" idx="12"/>
          </p:nvPr>
        </p:nvSpPr>
        <p:spPr/>
        <p:txBody>
          <a:bodyPr rIns="0"/>
          <a:lstStyle>
            <a:lvl1pPr algn="r">
              <a:defRPr/>
            </a:lvl1pPr>
          </a:lstStyle>
          <a:p>
            <a:fld id="{DE228D29-0B0A-4552-9124-17F5ACEF26E2}" type="slidenum">
              <a:rPr lang="en-US" smtClean="0"/>
              <a:pPr/>
              <a:t>‹#›</a:t>
            </a:fld>
            <a:endParaRPr lang="en-US" dirty="0"/>
          </a:p>
        </p:txBody>
      </p:sp>
      <p:sp>
        <p:nvSpPr>
          <p:cNvPr id="3" name="Text Placeholder 11">
            <a:extLst>
              <a:ext uri="{FF2B5EF4-FFF2-40B4-BE49-F238E27FC236}">
                <a16:creationId xmlns:a16="http://schemas.microsoft.com/office/drawing/2014/main" id="{6AEB61A3-DE24-92A3-4F92-11D10C1115F6}"/>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 section title </a:t>
            </a:r>
          </a:p>
        </p:txBody>
      </p:sp>
      <p:sp>
        <p:nvSpPr>
          <p:cNvPr id="6" name="Title 1">
            <a:extLst>
              <a:ext uri="{FF2B5EF4-FFF2-40B4-BE49-F238E27FC236}">
                <a16:creationId xmlns:a16="http://schemas.microsoft.com/office/drawing/2014/main" id="{6F040F42-60A4-29A1-52C4-D0A2832EADF7}"/>
              </a:ext>
            </a:extLst>
          </p:cNvPr>
          <p:cNvSpPr>
            <a:spLocks noGrp="1"/>
          </p:cNvSpPr>
          <p:nvPr>
            <p:ph type="title" hasCustomPrompt="1"/>
          </p:nvPr>
        </p:nvSpPr>
        <p:spPr>
          <a:xfrm>
            <a:off x="1216819" y="1592264"/>
            <a:ext cx="3773486" cy="3673472"/>
          </a:xfrm>
        </p:spPr>
        <p:txBody>
          <a:bodyPr anchor="ctr"/>
          <a:lstStyle>
            <a:lvl1pPr>
              <a:lnSpc>
                <a:spcPct val="85000"/>
              </a:lnSpc>
              <a:defRPr sz="6000">
                <a:solidFill>
                  <a:schemeClr val="bg1"/>
                </a:solidFill>
                <a:latin typeface="+mj-lt"/>
              </a:defRPr>
            </a:lvl1pPr>
          </a:lstStyle>
          <a:p>
            <a:r>
              <a:rPr lang="en-GB" dirty="0"/>
              <a:t>Place Headline Here</a:t>
            </a:r>
            <a:endParaRPr lang="en-US" dirty="0"/>
          </a:p>
        </p:txBody>
      </p:sp>
      <p:sp>
        <p:nvSpPr>
          <p:cNvPr id="9" name="Text Placeholder 8">
            <a:extLst>
              <a:ext uri="{FF2B5EF4-FFF2-40B4-BE49-F238E27FC236}">
                <a16:creationId xmlns:a16="http://schemas.microsoft.com/office/drawing/2014/main" id="{42FAFD37-BE36-31FD-609C-F49B61381441}"/>
              </a:ext>
            </a:extLst>
          </p:cNvPr>
          <p:cNvSpPr>
            <a:spLocks noGrp="1"/>
          </p:cNvSpPr>
          <p:nvPr>
            <p:ph type="body" sz="quarter" idx="13" hasCustomPrompt="1"/>
          </p:nvPr>
        </p:nvSpPr>
        <p:spPr>
          <a:xfrm>
            <a:off x="7202489" y="1592263"/>
            <a:ext cx="3773486" cy="3673476"/>
          </a:xfrm>
        </p:spPr>
        <p:txBody>
          <a:bodyPr anchor="ctr"/>
          <a:lstStyle>
            <a:lvl1pPr>
              <a:lnSpc>
                <a:spcPct val="100000"/>
              </a:lnSpc>
              <a:spcBef>
                <a:spcPts val="1200"/>
              </a:spcBef>
              <a:defRPr sz="1800"/>
            </a:lvl1pPr>
            <a:lvl2pPr>
              <a:lnSpc>
                <a:spcPct val="100000"/>
              </a:lnSpc>
              <a:spcBef>
                <a:spcPts val="1200"/>
              </a:spcBef>
              <a:defRPr sz="1800"/>
            </a:lvl2pPr>
            <a:lvl3pPr>
              <a:lnSpc>
                <a:spcPct val="100000"/>
              </a:lnSpc>
              <a:spcBef>
                <a:spcPts val="1200"/>
              </a:spcBef>
              <a:defRPr sz="1800"/>
            </a:lvl3pPr>
            <a:lvl4pPr>
              <a:lnSpc>
                <a:spcPct val="100000"/>
              </a:lnSpc>
              <a:spcBef>
                <a:spcPts val="1200"/>
              </a:spcBef>
              <a:defRPr sz="1800"/>
            </a:lvl4pPr>
            <a:lvl5pPr>
              <a:lnSpc>
                <a:spcPct val="100000"/>
              </a:lnSpc>
              <a:spcBef>
                <a:spcPts val="1200"/>
              </a:spcBef>
              <a:defRPr sz="1800"/>
            </a:lvl5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0833769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A4A3A4"/>
          </p15:clr>
        </p15:guide>
        <p15:guide id="2" orient="horz" pos="2024">
          <p15:clr>
            <a:srgbClr val="A4A3A4"/>
          </p15:clr>
        </p15:guide>
        <p15:guide id="3" pos="3771">
          <p15:clr>
            <a:srgbClr val="A4A3A4"/>
          </p15:clr>
        </p15:guide>
        <p15:guide id="4" pos="3908">
          <p15:clr>
            <a:srgbClr val="A4A3A4"/>
          </p15:clr>
        </p15:guide>
        <p15:guide id="5" pos="4537">
          <p15:clr>
            <a:srgbClr val="A4A3A4"/>
          </p15:clr>
        </p15:guide>
        <p15:guide id="6" pos="4401">
          <p15:clr>
            <a:srgbClr val="A4A3A4"/>
          </p15:clr>
        </p15:guide>
        <p15:guide id="7" pos="6914">
          <p15:clr>
            <a:srgbClr val="A4A3A4"/>
          </p15:clr>
        </p15:guide>
        <p15:guide id="8" pos="7050">
          <p15:clr>
            <a:srgbClr val="A4A3A4"/>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adline and Content Half_B">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40B0337-1E90-70A8-44CA-D64ED38B81FB}"/>
              </a:ext>
            </a:extLst>
          </p:cNvPr>
          <p:cNvSpPr/>
          <p:nvPr userDrawn="1"/>
        </p:nvSpPr>
        <p:spPr>
          <a:xfrm>
            <a:off x="0" y="0"/>
            <a:ext cx="598805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 name="Picture Placeholder 6">
            <a:extLst>
              <a:ext uri="{FF2B5EF4-FFF2-40B4-BE49-F238E27FC236}">
                <a16:creationId xmlns:a16="http://schemas.microsoft.com/office/drawing/2014/main" id="{727CB7D1-F946-D481-8747-DD2800260B72}"/>
              </a:ext>
            </a:extLst>
          </p:cNvPr>
          <p:cNvSpPr>
            <a:spLocks noGrp="1"/>
          </p:cNvSpPr>
          <p:nvPr>
            <p:ph type="pic" sz="quarter" idx="14" hasCustomPrompt="1"/>
          </p:nvPr>
        </p:nvSpPr>
        <p:spPr>
          <a:xfrm>
            <a:off x="1" y="0"/>
            <a:ext cx="5988050" cy="6858000"/>
          </a:xfrm>
        </p:spPr>
        <p:txBody>
          <a:bodyPr tIns="108000" bIns="720000" anchor="b"/>
          <a:lstStyle>
            <a:lvl1pPr algn="ctr">
              <a:defRPr sz="1600">
                <a:solidFill>
                  <a:schemeClr val="bg1"/>
                </a:solidFill>
                <a:latin typeface="+mj-lt"/>
              </a:defRPr>
            </a:lvl1pPr>
          </a:lstStyle>
          <a:p>
            <a:r>
              <a:rPr lang="en-US" dirty="0"/>
              <a:t>(Optional) Add image here, then ‘Send to Back’</a:t>
            </a:r>
          </a:p>
        </p:txBody>
      </p:sp>
      <p:sp>
        <p:nvSpPr>
          <p:cNvPr id="9" name="Text Placeholder 8">
            <a:extLst>
              <a:ext uri="{FF2B5EF4-FFF2-40B4-BE49-F238E27FC236}">
                <a16:creationId xmlns:a16="http://schemas.microsoft.com/office/drawing/2014/main" id="{A3C8AB42-AC45-5CF1-D4EF-8646E85151C5}"/>
              </a:ext>
            </a:extLst>
          </p:cNvPr>
          <p:cNvSpPr>
            <a:spLocks noGrp="1"/>
          </p:cNvSpPr>
          <p:nvPr>
            <p:ph type="body" sz="quarter" idx="13" hasCustomPrompt="1"/>
          </p:nvPr>
        </p:nvSpPr>
        <p:spPr>
          <a:xfrm>
            <a:off x="7202489" y="1592263"/>
            <a:ext cx="3773486" cy="3673476"/>
          </a:xfrm>
        </p:spPr>
        <p:txBody>
          <a:bodyPr anchor="ctr"/>
          <a:lstStyle>
            <a:lvl1pPr>
              <a:lnSpc>
                <a:spcPct val="100000"/>
              </a:lnSpc>
              <a:spcBef>
                <a:spcPts val="1200"/>
              </a:spcBef>
              <a:defRPr sz="1800"/>
            </a:lvl1pPr>
            <a:lvl2pPr>
              <a:lnSpc>
                <a:spcPct val="100000"/>
              </a:lnSpc>
              <a:spcBef>
                <a:spcPts val="1200"/>
              </a:spcBef>
              <a:defRPr sz="1800"/>
            </a:lvl2pPr>
            <a:lvl3pPr>
              <a:lnSpc>
                <a:spcPct val="100000"/>
              </a:lnSpc>
              <a:spcBef>
                <a:spcPts val="1200"/>
              </a:spcBef>
              <a:defRPr sz="1800"/>
            </a:lvl3pPr>
            <a:lvl4pPr>
              <a:lnSpc>
                <a:spcPct val="100000"/>
              </a:lnSpc>
              <a:spcBef>
                <a:spcPts val="1200"/>
              </a:spcBef>
              <a:defRPr sz="1800"/>
            </a:lvl4pPr>
            <a:lvl5pPr>
              <a:lnSpc>
                <a:spcPct val="100000"/>
              </a:lnSpc>
              <a:spcBef>
                <a:spcPts val="1200"/>
              </a:spcBef>
              <a:defRPr sz="1800"/>
            </a:lvl5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7D45B50A-1A3C-BB62-7B1F-2555B6D7DD8B}"/>
              </a:ext>
            </a:extLst>
          </p:cNvPr>
          <p:cNvSpPr>
            <a:spLocks noGrp="1"/>
          </p:cNvSpPr>
          <p:nvPr>
            <p:ph type="title" hasCustomPrompt="1"/>
          </p:nvPr>
        </p:nvSpPr>
        <p:spPr>
          <a:xfrm>
            <a:off x="1216819" y="1592264"/>
            <a:ext cx="3773486" cy="3673472"/>
          </a:xfrm>
        </p:spPr>
        <p:txBody>
          <a:bodyPr anchor="ctr"/>
          <a:lstStyle>
            <a:lvl1pPr>
              <a:lnSpc>
                <a:spcPct val="85000"/>
              </a:lnSpc>
              <a:defRPr sz="6000">
                <a:solidFill>
                  <a:schemeClr val="bg1"/>
                </a:solidFill>
                <a:latin typeface="+mj-lt"/>
              </a:defRPr>
            </a:lvl1pPr>
          </a:lstStyle>
          <a:p>
            <a:r>
              <a:rPr lang="en-GB" dirty="0"/>
              <a:t>Place Headline Here</a:t>
            </a:r>
            <a:endParaRPr lang="en-US" dirty="0"/>
          </a:p>
        </p:txBody>
      </p:sp>
      <p:sp>
        <p:nvSpPr>
          <p:cNvPr id="10" name="Footer Placeholder 4">
            <a:extLst>
              <a:ext uri="{FF2B5EF4-FFF2-40B4-BE49-F238E27FC236}">
                <a16:creationId xmlns:a16="http://schemas.microsoft.com/office/drawing/2014/main" id="{1BA035AF-F9B4-4DA3-3664-E563FEC150C4}"/>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11" name="Slide Number Placeholder 5">
            <a:extLst>
              <a:ext uri="{FF2B5EF4-FFF2-40B4-BE49-F238E27FC236}">
                <a16:creationId xmlns:a16="http://schemas.microsoft.com/office/drawing/2014/main" id="{25B96C79-D48E-61E3-5C14-E26F37B66C42}"/>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3" name="Text Placeholder 11">
            <a:extLst>
              <a:ext uri="{FF2B5EF4-FFF2-40B4-BE49-F238E27FC236}">
                <a16:creationId xmlns:a16="http://schemas.microsoft.com/office/drawing/2014/main" id="{13903761-C16D-5147-6597-5B542DBAA614}"/>
              </a:ext>
            </a:extLst>
          </p:cNvPr>
          <p:cNvSpPr>
            <a:spLocks noGrp="1"/>
          </p:cNvSpPr>
          <p:nvPr>
            <p:ph type="body" sz="quarter" idx="24"/>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solidFill>
                  <a:schemeClr val="bg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endParaRPr lang="en-US" dirty="0"/>
          </a:p>
          <a:p>
            <a:pPr lvl="0"/>
            <a:r>
              <a:rPr lang="en-US" dirty="0"/>
              <a:t>Optional – title section</a:t>
            </a:r>
          </a:p>
        </p:txBody>
      </p:sp>
      <p:pic>
        <p:nvPicPr>
          <p:cNvPr id="3" name="Graphic 10">
            <a:extLst>
              <a:ext uri="{FF2B5EF4-FFF2-40B4-BE49-F238E27FC236}">
                <a16:creationId xmlns:a16="http://schemas.microsoft.com/office/drawing/2014/main" id="{5985639D-5612-EFE6-A31B-71829B699F57}"/>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1198500423"/>
      </p:ext>
    </p:extLst>
  </p:cSld>
  <p:clrMapOvr>
    <a:masterClrMapping/>
  </p:clrMapOvr>
  <p:extLst>
    <p:ext uri="{DCECCB84-F9BA-43D5-87BE-67443E8EF086}">
      <p15:sldGuideLst xmlns:p15="http://schemas.microsoft.com/office/powerpoint/2012/main">
        <p15:guide id="3" pos="3771">
          <p15:clr>
            <a:srgbClr val="A4A3A4"/>
          </p15:clr>
        </p15:guide>
        <p15:guide id="4" pos="3908">
          <p15:clr>
            <a:srgbClr val="A4A3A4"/>
          </p15:clr>
        </p15:guide>
        <p15:guide id="5" pos="4537">
          <p15:clr>
            <a:srgbClr val="A4A3A4"/>
          </p15:clr>
        </p15:guide>
        <p15:guide id="6" pos="4401">
          <p15:clr>
            <a:srgbClr val="A4A3A4"/>
          </p15:clr>
        </p15:guide>
        <p15:guide id="7" pos="6914">
          <p15:clr>
            <a:srgbClr val="A4A3A4"/>
          </p15:clr>
        </p15:guide>
        <p15:guide id="8" pos="7050">
          <p15:clr>
            <a:srgbClr val="A4A3A4"/>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eadline and Content Half_C">
    <p:spTree>
      <p:nvGrpSpPr>
        <p:cNvPr id="1" name=""/>
        <p:cNvGrpSpPr/>
        <p:nvPr/>
      </p:nvGrpSpPr>
      <p:grpSpPr>
        <a:xfrm>
          <a:off x="0" y="0"/>
          <a:ext cx="0" cy="0"/>
          <a:chOff x="0" y="0"/>
          <a:chExt cx="0" cy="0"/>
        </a:xfrm>
      </p:grpSpPr>
      <p:sp>
        <p:nvSpPr>
          <p:cNvPr id="10" name="Footer Placeholder 4">
            <a:extLst>
              <a:ext uri="{FF2B5EF4-FFF2-40B4-BE49-F238E27FC236}">
                <a16:creationId xmlns:a16="http://schemas.microsoft.com/office/drawing/2014/main" id="{9C4DD287-534A-54CE-A814-C53B2DD28179}"/>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11" name="Slide Number Placeholder 5">
            <a:extLst>
              <a:ext uri="{FF2B5EF4-FFF2-40B4-BE49-F238E27FC236}">
                <a16:creationId xmlns:a16="http://schemas.microsoft.com/office/drawing/2014/main" id="{C379DD25-0872-E1E4-3549-7C29215EB28C}"/>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2" name="Text Placeholder 11">
            <a:extLst>
              <a:ext uri="{FF2B5EF4-FFF2-40B4-BE49-F238E27FC236}">
                <a16:creationId xmlns:a16="http://schemas.microsoft.com/office/drawing/2014/main" id="{A4A71A70-22A7-534B-4C01-F717A514BB12}"/>
              </a:ext>
            </a:extLst>
          </p:cNvPr>
          <p:cNvSpPr>
            <a:spLocks noGrp="1"/>
          </p:cNvSpPr>
          <p:nvPr>
            <p:ph type="body" sz="quarter" idx="24"/>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endParaRPr lang="en-US" dirty="0"/>
          </a:p>
        </p:txBody>
      </p:sp>
      <p:sp>
        <p:nvSpPr>
          <p:cNvPr id="16" name="Picture Placeholder 16">
            <a:extLst>
              <a:ext uri="{FF2B5EF4-FFF2-40B4-BE49-F238E27FC236}">
                <a16:creationId xmlns:a16="http://schemas.microsoft.com/office/drawing/2014/main" id="{0435608A-3A37-A602-79D9-D0B587BF606A}"/>
              </a:ext>
            </a:extLst>
          </p:cNvPr>
          <p:cNvSpPr>
            <a:spLocks noGrp="1"/>
          </p:cNvSpPr>
          <p:nvPr>
            <p:ph type="pic" sz="quarter" idx="27"/>
          </p:nvPr>
        </p:nvSpPr>
        <p:spPr>
          <a:xfrm>
            <a:off x="218282" y="441326"/>
            <a:ext cx="5772944" cy="5975350"/>
          </a:xfrm>
          <a:solidFill>
            <a:schemeClr val="tx1"/>
          </a:solidFill>
        </p:spPr>
        <p:txBody>
          <a:bodyPr/>
          <a:lstStyle>
            <a:lvl1pPr>
              <a:defRPr>
                <a:solidFill>
                  <a:schemeClr val="bg1"/>
                </a:solidFill>
                <a:latin typeface="+mj-lt"/>
              </a:defRPr>
            </a:lvl1pPr>
          </a:lstStyle>
          <a:p>
            <a:r>
              <a:rPr lang="en-US" dirty="0"/>
              <a:t>Click icon to add picture</a:t>
            </a:r>
            <a:endParaRPr lang="en-IN" dirty="0"/>
          </a:p>
        </p:txBody>
      </p:sp>
      <p:sp>
        <p:nvSpPr>
          <p:cNvPr id="7" name="Rectangle 6">
            <a:extLst>
              <a:ext uri="{FF2B5EF4-FFF2-40B4-BE49-F238E27FC236}">
                <a16:creationId xmlns:a16="http://schemas.microsoft.com/office/drawing/2014/main" id="{6285D354-F977-239B-3510-E59D49B3CA7E}"/>
              </a:ext>
            </a:extLst>
          </p:cNvPr>
          <p:cNvSpPr/>
          <p:nvPr userDrawn="1"/>
        </p:nvSpPr>
        <p:spPr>
          <a:xfrm>
            <a:off x="6204744" y="441326"/>
            <a:ext cx="5768975" cy="5975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C5CC68EB-CDA0-170D-642F-3A1F39CA740F}"/>
              </a:ext>
            </a:extLst>
          </p:cNvPr>
          <p:cNvSpPr>
            <a:spLocks noGrp="1"/>
          </p:cNvSpPr>
          <p:nvPr>
            <p:ph type="body" sz="quarter" idx="13" hasCustomPrompt="1"/>
          </p:nvPr>
        </p:nvSpPr>
        <p:spPr>
          <a:xfrm>
            <a:off x="7202489" y="1592263"/>
            <a:ext cx="3773486" cy="3673476"/>
          </a:xfrm>
        </p:spPr>
        <p:txBody>
          <a:bodyPr anchor="ctr"/>
          <a:lstStyle>
            <a:lvl1pPr>
              <a:lnSpc>
                <a:spcPct val="100000"/>
              </a:lnSpc>
              <a:spcBef>
                <a:spcPts val="1200"/>
              </a:spcBef>
              <a:defRPr sz="1800"/>
            </a:lvl1pPr>
            <a:lvl2pPr>
              <a:lnSpc>
                <a:spcPct val="100000"/>
              </a:lnSpc>
              <a:spcBef>
                <a:spcPts val="1200"/>
              </a:spcBef>
              <a:defRPr sz="1800"/>
            </a:lvl2pPr>
            <a:lvl3pPr>
              <a:lnSpc>
                <a:spcPct val="100000"/>
              </a:lnSpc>
              <a:spcBef>
                <a:spcPts val="1200"/>
              </a:spcBef>
              <a:defRPr sz="1800"/>
            </a:lvl3pPr>
            <a:lvl4pPr>
              <a:lnSpc>
                <a:spcPct val="100000"/>
              </a:lnSpc>
              <a:spcBef>
                <a:spcPts val="1200"/>
              </a:spcBef>
              <a:defRPr sz="1800"/>
            </a:lvl4pPr>
            <a:lvl5pPr>
              <a:lnSpc>
                <a:spcPct val="100000"/>
              </a:lnSpc>
              <a:spcBef>
                <a:spcPts val="1200"/>
              </a:spcBef>
              <a:defRPr sz="1800"/>
            </a:lvl5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4597B136-F17E-A26C-198F-F1C0B7CA1FBB}"/>
              </a:ext>
            </a:extLst>
          </p:cNvPr>
          <p:cNvSpPr>
            <a:spLocks noGrp="1"/>
          </p:cNvSpPr>
          <p:nvPr>
            <p:ph type="title" hasCustomPrompt="1"/>
          </p:nvPr>
        </p:nvSpPr>
        <p:spPr>
          <a:xfrm>
            <a:off x="434975" y="657225"/>
            <a:ext cx="4746625" cy="5543550"/>
          </a:xfrm>
        </p:spPr>
        <p:txBody>
          <a:bodyPr anchor="ctr"/>
          <a:lstStyle>
            <a:lvl1pPr>
              <a:defRPr sz="5400">
                <a:solidFill>
                  <a:schemeClr val="bg1"/>
                </a:solidFill>
                <a:latin typeface="+mj-lt"/>
              </a:defRPr>
            </a:lvl1pPr>
          </a:lstStyle>
          <a:p>
            <a:r>
              <a:rPr lang="en-GB" dirty="0"/>
              <a:t>Place Headline Here</a:t>
            </a:r>
            <a:endParaRPr lang="en-US" dirty="0"/>
          </a:p>
        </p:txBody>
      </p:sp>
    </p:spTree>
    <p:extLst>
      <p:ext uri="{BB962C8B-B14F-4D97-AF65-F5344CB8AC3E}">
        <p14:creationId xmlns:p14="http://schemas.microsoft.com/office/powerpoint/2010/main" val="37119998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and Content Half_A">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0435608A-3A37-A602-79D9-D0B587BF606A}"/>
              </a:ext>
            </a:extLst>
          </p:cNvPr>
          <p:cNvSpPr>
            <a:spLocks noGrp="1"/>
          </p:cNvSpPr>
          <p:nvPr>
            <p:ph type="pic" sz="quarter" idx="27"/>
          </p:nvPr>
        </p:nvSpPr>
        <p:spPr>
          <a:xfrm>
            <a:off x="218282" y="441326"/>
            <a:ext cx="5772944" cy="5975350"/>
          </a:xfrm>
          <a:solidFill>
            <a:schemeClr val="tx1"/>
          </a:solidFill>
        </p:spPr>
        <p:txBody>
          <a:bodyPr/>
          <a:lstStyle>
            <a:lvl1pPr>
              <a:defRPr>
                <a:solidFill>
                  <a:schemeClr val="bg1"/>
                </a:solidFill>
                <a:latin typeface="+mj-lt"/>
              </a:defRPr>
            </a:lvl1pPr>
          </a:lstStyle>
          <a:p>
            <a:r>
              <a:rPr lang="en-US" dirty="0"/>
              <a:t>Click icon to add picture</a:t>
            </a:r>
            <a:endParaRPr lang="en-IN" dirty="0"/>
          </a:p>
        </p:txBody>
      </p:sp>
      <p:sp>
        <p:nvSpPr>
          <p:cNvPr id="10" name="Footer Placeholder 4">
            <a:extLst>
              <a:ext uri="{FF2B5EF4-FFF2-40B4-BE49-F238E27FC236}">
                <a16:creationId xmlns:a16="http://schemas.microsoft.com/office/drawing/2014/main" id="{9C4DD287-534A-54CE-A814-C53B2DD28179}"/>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11" name="Slide Number Placeholder 5">
            <a:extLst>
              <a:ext uri="{FF2B5EF4-FFF2-40B4-BE49-F238E27FC236}">
                <a16:creationId xmlns:a16="http://schemas.microsoft.com/office/drawing/2014/main" id="{C379DD25-0872-E1E4-3549-7C29215EB28C}"/>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2" name="Text Placeholder 11">
            <a:extLst>
              <a:ext uri="{FF2B5EF4-FFF2-40B4-BE49-F238E27FC236}">
                <a16:creationId xmlns:a16="http://schemas.microsoft.com/office/drawing/2014/main" id="{A4A71A70-22A7-534B-4C01-F717A514BB12}"/>
              </a:ext>
            </a:extLst>
          </p:cNvPr>
          <p:cNvSpPr>
            <a:spLocks noGrp="1"/>
          </p:cNvSpPr>
          <p:nvPr>
            <p:ph type="body" sz="quarter" idx="24"/>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endParaRPr lang="en-US" dirty="0"/>
          </a:p>
        </p:txBody>
      </p:sp>
      <p:sp>
        <p:nvSpPr>
          <p:cNvPr id="7" name="Rectangle 6">
            <a:extLst>
              <a:ext uri="{FF2B5EF4-FFF2-40B4-BE49-F238E27FC236}">
                <a16:creationId xmlns:a16="http://schemas.microsoft.com/office/drawing/2014/main" id="{6285D354-F977-239B-3510-E59D49B3CA7E}"/>
              </a:ext>
            </a:extLst>
          </p:cNvPr>
          <p:cNvSpPr/>
          <p:nvPr userDrawn="1"/>
        </p:nvSpPr>
        <p:spPr>
          <a:xfrm>
            <a:off x="6204744" y="441326"/>
            <a:ext cx="5768975" cy="5975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C5CC68EB-CDA0-170D-642F-3A1F39CA740F}"/>
              </a:ext>
            </a:extLst>
          </p:cNvPr>
          <p:cNvSpPr>
            <a:spLocks noGrp="1"/>
          </p:cNvSpPr>
          <p:nvPr>
            <p:ph type="body" sz="quarter" idx="13" hasCustomPrompt="1"/>
          </p:nvPr>
        </p:nvSpPr>
        <p:spPr>
          <a:xfrm>
            <a:off x="7202489" y="2475707"/>
            <a:ext cx="3773486" cy="2790032"/>
          </a:xfrm>
        </p:spPr>
        <p:txBody>
          <a:bodyPr anchor="t"/>
          <a:lstStyle>
            <a:lvl1pPr>
              <a:lnSpc>
                <a:spcPct val="100000"/>
              </a:lnSpc>
              <a:spcBef>
                <a:spcPts val="1200"/>
              </a:spcBef>
              <a:defRPr sz="1800"/>
            </a:lvl1pPr>
            <a:lvl2pPr>
              <a:lnSpc>
                <a:spcPct val="100000"/>
              </a:lnSpc>
              <a:spcBef>
                <a:spcPts val="1200"/>
              </a:spcBef>
              <a:defRPr sz="1800"/>
            </a:lvl2pPr>
            <a:lvl3pPr>
              <a:lnSpc>
                <a:spcPct val="100000"/>
              </a:lnSpc>
              <a:spcBef>
                <a:spcPts val="1200"/>
              </a:spcBef>
              <a:defRPr sz="1800"/>
            </a:lvl3pPr>
            <a:lvl4pPr>
              <a:lnSpc>
                <a:spcPct val="100000"/>
              </a:lnSpc>
              <a:spcBef>
                <a:spcPts val="1200"/>
              </a:spcBef>
              <a:defRPr sz="1800"/>
            </a:lvl4pPr>
            <a:lvl5pPr>
              <a:lnSpc>
                <a:spcPct val="100000"/>
              </a:lnSpc>
              <a:spcBef>
                <a:spcPts val="1200"/>
              </a:spcBef>
              <a:defRPr sz="1800"/>
            </a:lvl5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Title 1">
            <a:extLst>
              <a:ext uri="{FF2B5EF4-FFF2-40B4-BE49-F238E27FC236}">
                <a16:creationId xmlns:a16="http://schemas.microsoft.com/office/drawing/2014/main" id="{4597B136-F17E-A26C-198F-F1C0B7CA1FBB}"/>
              </a:ext>
            </a:extLst>
          </p:cNvPr>
          <p:cNvSpPr>
            <a:spLocks noGrp="1"/>
          </p:cNvSpPr>
          <p:nvPr>
            <p:ph type="title" hasCustomPrompt="1"/>
          </p:nvPr>
        </p:nvSpPr>
        <p:spPr>
          <a:xfrm>
            <a:off x="7202488" y="991394"/>
            <a:ext cx="3773485" cy="1142206"/>
          </a:xfrm>
        </p:spPr>
        <p:txBody>
          <a:bodyPr anchor="b"/>
          <a:lstStyle>
            <a:lvl1pPr>
              <a:defRPr sz="4000">
                <a:solidFill>
                  <a:schemeClr val="tx2"/>
                </a:solidFill>
              </a:defRPr>
            </a:lvl1pPr>
          </a:lstStyle>
          <a:p>
            <a:r>
              <a:rPr lang="en-GB" dirty="0"/>
              <a:t>Place Headline Here</a:t>
            </a:r>
            <a:endParaRPr lang="en-US" dirty="0"/>
          </a:p>
        </p:txBody>
      </p:sp>
    </p:spTree>
    <p:extLst>
      <p:ext uri="{BB962C8B-B14F-4D97-AF65-F5344CB8AC3E}">
        <p14:creationId xmlns:p14="http://schemas.microsoft.com/office/powerpoint/2010/main" val="21677932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and Content Half_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5B50A-1A3C-BB62-7B1F-2555B6D7DD8B}"/>
              </a:ext>
            </a:extLst>
          </p:cNvPr>
          <p:cNvSpPr>
            <a:spLocks noGrp="1"/>
          </p:cNvSpPr>
          <p:nvPr>
            <p:ph type="title" hasCustomPrompt="1"/>
          </p:nvPr>
        </p:nvSpPr>
        <p:spPr>
          <a:xfrm>
            <a:off x="7202489" y="657226"/>
            <a:ext cx="3773486" cy="2555874"/>
          </a:xfrm>
        </p:spPr>
        <p:txBody>
          <a:bodyPr anchor="b"/>
          <a:lstStyle>
            <a:lvl1pPr>
              <a:defRPr sz="4000"/>
            </a:lvl1pPr>
          </a:lstStyle>
          <a:p>
            <a:r>
              <a:rPr lang="en-GB" dirty="0"/>
              <a:t>Place Headline Here</a:t>
            </a:r>
            <a:endParaRPr lang="en-US" dirty="0"/>
          </a:p>
        </p:txBody>
      </p:sp>
      <p:sp>
        <p:nvSpPr>
          <p:cNvPr id="4" name="Footer Placeholder 3">
            <a:extLst>
              <a:ext uri="{FF2B5EF4-FFF2-40B4-BE49-F238E27FC236}">
                <a16:creationId xmlns:a16="http://schemas.microsoft.com/office/drawing/2014/main" id="{299E8AA5-1D3B-D8F5-0D3D-DAF9BE6B1153}"/>
              </a:ext>
            </a:extLst>
          </p:cNvPr>
          <p:cNvSpPr>
            <a:spLocks noGrp="1"/>
          </p:cNvSpPr>
          <p:nvPr>
            <p:ph type="ftr" sz="quarter" idx="11"/>
          </p:nvPr>
        </p:nvSpPr>
        <p:spPr/>
        <p:txBody>
          <a:bodyPr rIns="0"/>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724A9885-D785-0700-7C9A-365C45E99801}"/>
              </a:ext>
            </a:extLst>
          </p:cNvPr>
          <p:cNvSpPr>
            <a:spLocks noGrp="1"/>
          </p:cNvSpPr>
          <p:nvPr>
            <p:ph type="sldNum" sz="quarter" idx="12"/>
          </p:nvPr>
        </p:nvSpPr>
        <p:spPr/>
        <p:txBody>
          <a:bodyPr rIns="0"/>
          <a:lstStyle>
            <a:lvl1pPr algn="r">
              <a:defRPr/>
            </a:lvl1pPr>
          </a:lstStyle>
          <a:p>
            <a:fld id="{DE228D29-0B0A-4552-9124-17F5ACEF26E2}" type="slidenum">
              <a:rPr lang="en-US" smtClean="0"/>
              <a:pPr/>
              <a:t>‹#›</a:t>
            </a:fld>
            <a:endParaRPr lang="en-US" dirty="0"/>
          </a:p>
        </p:txBody>
      </p:sp>
      <p:sp>
        <p:nvSpPr>
          <p:cNvPr id="9" name="Text Placeholder 8">
            <a:extLst>
              <a:ext uri="{FF2B5EF4-FFF2-40B4-BE49-F238E27FC236}">
                <a16:creationId xmlns:a16="http://schemas.microsoft.com/office/drawing/2014/main" id="{A3C8AB42-AC45-5CF1-D4EF-8646E85151C5}"/>
              </a:ext>
            </a:extLst>
          </p:cNvPr>
          <p:cNvSpPr>
            <a:spLocks noGrp="1"/>
          </p:cNvSpPr>
          <p:nvPr>
            <p:ph type="body" sz="quarter" idx="13" hasCustomPrompt="1"/>
          </p:nvPr>
        </p:nvSpPr>
        <p:spPr>
          <a:xfrm>
            <a:off x="7202489" y="3429000"/>
            <a:ext cx="3773486" cy="2771775"/>
          </a:xfrm>
        </p:spPr>
        <p:txBody>
          <a:body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1">
            <a:extLst>
              <a:ext uri="{FF2B5EF4-FFF2-40B4-BE49-F238E27FC236}">
                <a16:creationId xmlns:a16="http://schemas.microsoft.com/office/drawing/2014/main" id="{6AEB61A3-DE24-92A3-4F92-11D10C1115F6}"/>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 section title</a:t>
            </a:r>
          </a:p>
        </p:txBody>
      </p:sp>
      <p:sp>
        <p:nvSpPr>
          <p:cNvPr id="8" name="Picture Placeholder 16">
            <a:extLst>
              <a:ext uri="{FF2B5EF4-FFF2-40B4-BE49-F238E27FC236}">
                <a16:creationId xmlns:a16="http://schemas.microsoft.com/office/drawing/2014/main" id="{63DA807D-C9D0-0B80-BC20-31D426A47345}"/>
              </a:ext>
            </a:extLst>
          </p:cNvPr>
          <p:cNvSpPr>
            <a:spLocks noGrp="1"/>
          </p:cNvSpPr>
          <p:nvPr>
            <p:ph type="pic" sz="quarter" idx="25" hasCustomPrompt="1"/>
          </p:nvPr>
        </p:nvSpPr>
        <p:spPr>
          <a:xfrm>
            <a:off x="219075" y="441325"/>
            <a:ext cx="5767388" cy="5975348"/>
          </a:xfrm>
          <a:solidFill>
            <a:schemeClr val="accent1"/>
          </a:solidFill>
        </p:spPr>
        <p:txBody>
          <a:bodyPr vert="horz" lIns="0" tIns="108000" rIns="0" bIns="720000" rtlCol="0" anchor="b">
            <a:noAutofit/>
          </a:bodyPr>
          <a:lstStyle>
            <a:lvl1pPr algn="ctr">
              <a:defRPr lang="en-IN">
                <a:solidFill>
                  <a:schemeClr val="bg1"/>
                </a:solidFill>
                <a:latin typeface="+mj-lt"/>
              </a:defRPr>
            </a:lvl1pPr>
          </a:lstStyle>
          <a:p>
            <a:pPr lvl="0" algn="ctr"/>
            <a:r>
              <a:rPr lang="en-IN" dirty="0"/>
              <a:t>(Optional) Add image here, then ‘Send to Back’</a:t>
            </a:r>
          </a:p>
        </p:txBody>
      </p:sp>
    </p:spTree>
    <p:extLst>
      <p:ext uri="{BB962C8B-B14F-4D97-AF65-F5344CB8AC3E}">
        <p14:creationId xmlns:p14="http://schemas.microsoft.com/office/powerpoint/2010/main" val="477553712"/>
      </p:ext>
    </p:extLst>
  </p:cSld>
  <p:clrMapOvr>
    <a:masterClrMapping/>
  </p:clrMapOvr>
  <p:extLst>
    <p:ext uri="{DCECCB84-F9BA-43D5-87BE-67443E8EF086}">
      <p15:sldGuideLst xmlns:p15="http://schemas.microsoft.com/office/powerpoint/2012/main">
        <p15:guide id="1" orient="horz" pos="2160">
          <p15:clr>
            <a:srgbClr val="A4A3A4"/>
          </p15:clr>
        </p15:guide>
        <p15:guide id="2" orient="horz" pos="2024">
          <p15:clr>
            <a:srgbClr val="A4A3A4"/>
          </p15:clr>
        </p15:guide>
        <p15:guide id="3" pos="3771">
          <p15:clr>
            <a:srgbClr val="A4A3A4"/>
          </p15:clr>
        </p15:guide>
        <p15:guide id="4" pos="3908">
          <p15:clr>
            <a:srgbClr val="A4A3A4"/>
          </p15:clr>
        </p15:guide>
        <p15:guide id="5" pos="4537">
          <p15:clr>
            <a:srgbClr val="A4A3A4"/>
          </p15:clr>
        </p15:guide>
        <p15:guide id="6" pos="4401">
          <p15:clr>
            <a:srgbClr val="A4A3A4"/>
          </p15:clr>
        </p15:guide>
        <p15:guide id="7" pos="6914">
          <p15:clr>
            <a:srgbClr val="A4A3A4"/>
          </p15:clr>
        </p15:guide>
        <p15:guide id="8" pos="7050">
          <p15:clr>
            <a:srgbClr val="A4A3A4"/>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and Content Half_C">
    <p:bg>
      <p:bgPr>
        <a:solidFill>
          <a:schemeClr val="accent1"/>
        </a:solidFill>
        <a:effectLst/>
      </p:bgPr>
    </p:bg>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F611E706-A6B8-1408-2F11-EFE5DB8591D1}"/>
              </a:ext>
            </a:extLst>
          </p:cNvPr>
          <p:cNvSpPr>
            <a:spLocks noGrp="1"/>
          </p:cNvSpPr>
          <p:nvPr>
            <p:ph type="pic" sz="quarter" idx="25" hasCustomPrompt="1"/>
          </p:nvPr>
        </p:nvSpPr>
        <p:spPr>
          <a:xfrm>
            <a:off x="6203950" y="0"/>
            <a:ext cx="5988050" cy="6857999"/>
          </a:xfrm>
          <a:solidFill>
            <a:schemeClr val="accent1"/>
          </a:solidFill>
        </p:spPr>
        <p:txBody>
          <a:bodyPr vert="horz" lIns="0" tIns="720000" rIns="0" bIns="720000" rtlCol="0" anchor="t">
            <a:noAutofit/>
          </a:bodyPr>
          <a:lstStyle>
            <a:lvl1pPr algn="ctr">
              <a:defRPr lang="en-IN" dirty="0">
                <a:solidFill>
                  <a:schemeClr val="tx1"/>
                </a:solidFill>
              </a:defRPr>
            </a:lvl1pPr>
          </a:lstStyle>
          <a:p>
            <a:pPr lvl="0" algn="ctr"/>
            <a:r>
              <a:rPr lang="en-IN" dirty="0"/>
              <a:t>(Optional) Add image here, then ‘Send to Back’</a:t>
            </a:r>
          </a:p>
        </p:txBody>
      </p:sp>
      <p:sp>
        <p:nvSpPr>
          <p:cNvPr id="9" name="Title 1">
            <a:extLst>
              <a:ext uri="{FF2B5EF4-FFF2-40B4-BE49-F238E27FC236}">
                <a16:creationId xmlns:a16="http://schemas.microsoft.com/office/drawing/2014/main" id="{80EE1B65-3CBB-3929-93FE-594FF38F90F3}"/>
              </a:ext>
            </a:extLst>
          </p:cNvPr>
          <p:cNvSpPr>
            <a:spLocks noGrp="1"/>
          </p:cNvSpPr>
          <p:nvPr>
            <p:ph type="title" hasCustomPrompt="1"/>
          </p:nvPr>
        </p:nvSpPr>
        <p:spPr>
          <a:xfrm>
            <a:off x="1217612" y="657225"/>
            <a:ext cx="3980029" cy="2555875"/>
          </a:xfrm>
        </p:spPr>
        <p:txBody>
          <a:bodyPr anchor="b"/>
          <a:lstStyle>
            <a:lvl1pPr>
              <a:defRPr sz="4400">
                <a:latin typeface="+mj-lt"/>
              </a:defRPr>
            </a:lvl1pPr>
          </a:lstStyle>
          <a:p>
            <a:r>
              <a:rPr lang="en-GB" dirty="0"/>
              <a:t>Place </a:t>
            </a:r>
            <a:br>
              <a:rPr lang="en-GB" dirty="0"/>
            </a:br>
            <a:r>
              <a:rPr lang="en-GB" dirty="0"/>
              <a:t>Headline </a:t>
            </a:r>
            <a:br>
              <a:rPr lang="en-GB" dirty="0"/>
            </a:br>
            <a:r>
              <a:rPr lang="en-GB" dirty="0"/>
              <a:t>Here</a:t>
            </a:r>
            <a:endParaRPr lang="en-US" dirty="0"/>
          </a:p>
        </p:txBody>
      </p:sp>
      <p:sp>
        <p:nvSpPr>
          <p:cNvPr id="10" name="Text Placeholder 8">
            <a:extLst>
              <a:ext uri="{FF2B5EF4-FFF2-40B4-BE49-F238E27FC236}">
                <a16:creationId xmlns:a16="http://schemas.microsoft.com/office/drawing/2014/main" id="{D1B28FE5-A958-EF26-6AA2-D339F4526AE3}"/>
              </a:ext>
            </a:extLst>
          </p:cNvPr>
          <p:cNvSpPr>
            <a:spLocks noGrp="1"/>
          </p:cNvSpPr>
          <p:nvPr>
            <p:ph type="body" sz="quarter" idx="13" hasCustomPrompt="1"/>
          </p:nvPr>
        </p:nvSpPr>
        <p:spPr>
          <a:xfrm>
            <a:off x="1217612" y="3429000"/>
            <a:ext cx="3980029" cy="2771775"/>
          </a:xfrm>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4">
            <a:extLst>
              <a:ext uri="{FF2B5EF4-FFF2-40B4-BE49-F238E27FC236}">
                <a16:creationId xmlns:a16="http://schemas.microsoft.com/office/drawing/2014/main" id="{F5CC406A-5030-EA42-F640-9CDC28294346}"/>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bg1"/>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8E944E0C-1446-481F-A6BB-4D49FCF88031}"/>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bg1"/>
                </a:solidFill>
                <a:latin typeface="+mj-lt"/>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F12271CB-5E89-6496-46D8-AA231605C60A}"/>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4" name="Text Placeholder 6">
            <a:extLst>
              <a:ext uri="{FF2B5EF4-FFF2-40B4-BE49-F238E27FC236}">
                <a16:creationId xmlns:a16="http://schemas.microsoft.com/office/drawing/2014/main" id="{40ED8292-DC14-F698-F778-E12F7CD14327}"/>
              </a:ext>
            </a:extLst>
          </p:cNvPr>
          <p:cNvSpPr>
            <a:spLocks noGrp="1"/>
          </p:cNvSpPr>
          <p:nvPr>
            <p:ph type="body" sz="quarter" idx="33" hasCustomPrompt="1"/>
          </p:nvPr>
        </p:nvSpPr>
        <p:spPr>
          <a:xfrm>
            <a:off x="1803862" y="6315385"/>
            <a:ext cx="4181012" cy="387811"/>
          </a:xfrm>
        </p:spPr>
        <p:txBody>
          <a:bodyPr anchor="b"/>
          <a:lstStyle>
            <a:lvl1pPr>
              <a:defRPr sz="700">
                <a:solidFill>
                  <a:schemeClr val="tx1"/>
                </a:solidFill>
              </a:defRPr>
            </a:lvl1pPr>
          </a:lstStyle>
          <a:p>
            <a:pPr>
              <a:spcBef>
                <a:spcPts val="300"/>
              </a:spcBef>
            </a:pPr>
            <a:r>
              <a:rPr lang="en-US" baseline="30000" dirty="0"/>
              <a:t>*</a:t>
            </a: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sed do </a:t>
            </a:r>
            <a:r>
              <a:rPr lang="en-US" dirty="0" err="1"/>
              <a:t>eiusmod</a:t>
            </a:r>
            <a:r>
              <a:rPr lang="en-US" dirty="0"/>
              <a:t> </a:t>
            </a:r>
            <a:r>
              <a:rPr lang="en-US" dirty="0" err="1"/>
              <a:t>tempor</a:t>
            </a:r>
            <a:r>
              <a:rPr lang="en-US" dirty="0"/>
              <a:t> </a:t>
            </a:r>
            <a:r>
              <a:rPr lang="en-US" dirty="0" err="1"/>
              <a:t>incididunt</a:t>
            </a:r>
            <a:r>
              <a:rPr lang="en-US" dirty="0"/>
              <a:t> </a:t>
            </a:r>
            <a:r>
              <a:rPr lang="en-US" dirty="0" err="1"/>
              <a:t>ut</a:t>
            </a:r>
            <a:r>
              <a:rPr lang="en-US" dirty="0"/>
              <a:t> labore et dolore.</a:t>
            </a:r>
          </a:p>
          <a:p>
            <a:pPr>
              <a:spcBef>
                <a:spcPts val="300"/>
              </a:spcBef>
            </a:pPr>
            <a:r>
              <a:rPr lang="en-US" baseline="30000" dirty="0"/>
              <a:t>**</a:t>
            </a:r>
            <a:r>
              <a:rPr lang="en-US" dirty="0"/>
              <a:t>Duis </a:t>
            </a:r>
            <a:r>
              <a:rPr lang="en-US" dirty="0" err="1"/>
              <a:t>aute</a:t>
            </a:r>
            <a:r>
              <a:rPr lang="en-US" dirty="0"/>
              <a:t> </a:t>
            </a:r>
            <a:r>
              <a:rPr lang="en-US" dirty="0" err="1"/>
              <a:t>irure</a:t>
            </a:r>
            <a:r>
              <a:rPr lang="en-US" dirty="0"/>
              <a:t> dolor in </a:t>
            </a:r>
            <a:r>
              <a:rPr lang="en-US" dirty="0" err="1"/>
              <a:t>reprehenderit</a:t>
            </a:r>
            <a:r>
              <a:rPr lang="en-US" dirty="0"/>
              <a:t> in </a:t>
            </a:r>
            <a:r>
              <a:rPr lang="en-US" dirty="0" err="1"/>
              <a:t>voluptate</a:t>
            </a:r>
            <a:r>
              <a:rPr lang="en-US" dirty="0"/>
              <a:t> </a:t>
            </a:r>
            <a:r>
              <a:rPr lang="en-US" dirty="0" err="1"/>
              <a:t>velit</a:t>
            </a:r>
            <a:r>
              <a:rPr lang="en-US" dirty="0"/>
              <a:t> </a:t>
            </a:r>
            <a:r>
              <a:rPr lang="en-US" dirty="0" err="1"/>
              <a:t>esse</a:t>
            </a:r>
            <a:r>
              <a:rPr lang="en-US" dirty="0"/>
              <a:t> </a:t>
            </a:r>
            <a:r>
              <a:rPr lang="en-US" dirty="0" err="1"/>
              <a:t>cillum</a:t>
            </a:r>
            <a:r>
              <a:rPr lang="en-US" dirty="0"/>
              <a:t> dolore </a:t>
            </a:r>
            <a:r>
              <a:rPr lang="en-US" dirty="0" err="1"/>
              <a:t>eu</a:t>
            </a:r>
            <a:r>
              <a:rPr lang="en-US" dirty="0"/>
              <a:t> </a:t>
            </a:r>
            <a:r>
              <a:rPr lang="en-US" dirty="0" err="1"/>
              <a:t>fugiat</a:t>
            </a:r>
            <a:r>
              <a:rPr lang="en-US" dirty="0"/>
              <a:t> </a:t>
            </a:r>
            <a:r>
              <a:rPr lang="en-US" dirty="0" err="1"/>
              <a:t>nulla</a:t>
            </a:r>
            <a:r>
              <a:rPr lang="en-US" dirty="0"/>
              <a:t> </a:t>
            </a:r>
            <a:r>
              <a:rPr lang="en-US" dirty="0" err="1"/>
              <a:t>pariatur</a:t>
            </a:r>
            <a:r>
              <a:rPr lang="en-US" dirty="0"/>
              <a:t>. </a:t>
            </a:r>
            <a:r>
              <a:rPr lang="en-US" dirty="0" err="1"/>
              <a:t>Excepteur</a:t>
            </a:r>
            <a:r>
              <a:rPr lang="en-US" dirty="0"/>
              <a:t> </a:t>
            </a:r>
            <a:r>
              <a:rPr lang="en-US" dirty="0" err="1"/>
              <a:t>sint</a:t>
            </a:r>
            <a:r>
              <a:rPr lang="en-US" dirty="0"/>
              <a:t> </a:t>
            </a:r>
            <a:r>
              <a:rPr lang="en-US" dirty="0" err="1"/>
              <a:t>occaecat</a:t>
            </a:r>
            <a:r>
              <a:rPr lang="en-US" dirty="0"/>
              <a:t> </a:t>
            </a:r>
            <a:r>
              <a:rPr lang="en-US" dirty="0" err="1"/>
              <a:t>cupidatat</a:t>
            </a:r>
            <a:r>
              <a:rPr lang="en-US" dirty="0"/>
              <a:t> non provident.</a:t>
            </a:r>
          </a:p>
        </p:txBody>
      </p:sp>
    </p:spTree>
    <p:extLst>
      <p:ext uri="{BB962C8B-B14F-4D97-AF65-F5344CB8AC3E}">
        <p14:creationId xmlns:p14="http://schemas.microsoft.com/office/powerpoint/2010/main" val="329842908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A4A3A4"/>
          </p15:clr>
        </p15:guide>
        <p15:guide id="2" orient="horz" pos="2024">
          <p15:clr>
            <a:srgbClr val="A4A3A4"/>
          </p15:clr>
        </p15:guide>
        <p15:guide id="3" pos="3771">
          <p15:clr>
            <a:srgbClr val="A4A3A4"/>
          </p15:clr>
        </p15:guide>
        <p15:guide id="4" pos="3908">
          <p15:clr>
            <a:srgbClr val="A4A3A4"/>
          </p15:clr>
        </p15:guide>
        <p15:guide id="8" pos="3144">
          <p15:clr>
            <a:srgbClr val="A4A3A4"/>
          </p15:clr>
        </p15:guide>
        <p15:guide id="10" pos="767">
          <p15:clr>
            <a:srgbClr val="A4A3A4"/>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eadline, Picture and Conten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D4302C2-18C2-F6C1-E3D9-AA1E481A9D7B}"/>
              </a:ext>
            </a:extLst>
          </p:cNvPr>
          <p:cNvSpPr/>
          <p:nvPr userDrawn="1"/>
        </p:nvSpPr>
        <p:spPr>
          <a:xfrm>
            <a:off x="219075" y="441325"/>
            <a:ext cx="2778125" cy="597693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97B136-F17E-A26C-198F-F1C0B7CA1FBB}"/>
              </a:ext>
            </a:extLst>
          </p:cNvPr>
          <p:cNvSpPr>
            <a:spLocks noGrp="1"/>
          </p:cNvSpPr>
          <p:nvPr>
            <p:ph type="title" hasCustomPrompt="1"/>
          </p:nvPr>
        </p:nvSpPr>
        <p:spPr>
          <a:xfrm>
            <a:off x="434975" y="657225"/>
            <a:ext cx="2349322" cy="5543550"/>
          </a:xfrm>
        </p:spPr>
        <p:txBody>
          <a:bodyPr anchor="ctr"/>
          <a:lstStyle>
            <a:lvl1pPr>
              <a:defRPr>
                <a:solidFill>
                  <a:schemeClr val="bg1"/>
                </a:solidFill>
                <a:latin typeface="+mj-lt"/>
              </a:defRPr>
            </a:lvl1pPr>
          </a:lstStyle>
          <a:p>
            <a:r>
              <a:rPr lang="en-GB" dirty="0"/>
              <a:t>Place Headline Here</a:t>
            </a:r>
            <a:endParaRPr lang="en-US" dirty="0"/>
          </a:p>
        </p:txBody>
      </p:sp>
      <p:sp>
        <p:nvSpPr>
          <p:cNvPr id="10" name="Footer Placeholder 4">
            <a:extLst>
              <a:ext uri="{FF2B5EF4-FFF2-40B4-BE49-F238E27FC236}">
                <a16:creationId xmlns:a16="http://schemas.microsoft.com/office/drawing/2014/main" id="{9C4DD287-534A-54CE-A814-C53B2DD28179}"/>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11" name="Slide Number Placeholder 5">
            <a:extLst>
              <a:ext uri="{FF2B5EF4-FFF2-40B4-BE49-F238E27FC236}">
                <a16:creationId xmlns:a16="http://schemas.microsoft.com/office/drawing/2014/main" id="{C379DD25-0872-E1E4-3549-7C29215EB28C}"/>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2" name="Text Placeholder 11">
            <a:extLst>
              <a:ext uri="{FF2B5EF4-FFF2-40B4-BE49-F238E27FC236}">
                <a16:creationId xmlns:a16="http://schemas.microsoft.com/office/drawing/2014/main" id="{A4A71A70-22A7-534B-4C01-F717A514BB12}"/>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16" name="Picture Placeholder 16">
            <a:extLst>
              <a:ext uri="{FF2B5EF4-FFF2-40B4-BE49-F238E27FC236}">
                <a16:creationId xmlns:a16="http://schemas.microsoft.com/office/drawing/2014/main" id="{0435608A-3A37-A602-79D9-D0B587BF606A}"/>
              </a:ext>
            </a:extLst>
          </p:cNvPr>
          <p:cNvSpPr>
            <a:spLocks noGrp="1"/>
          </p:cNvSpPr>
          <p:nvPr>
            <p:ph type="pic" sz="quarter" idx="27"/>
          </p:nvPr>
        </p:nvSpPr>
        <p:spPr>
          <a:xfrm>
            <a:off x="3213100" y="441326"/>
            <a:ext cx="2778125" cy="5975350"/>
          </a:xfrm>
          <a:solidFill>
            <a:schemeClr val="tx1"/>
          </a:solidFill>
        </p:spPr>
        <p:txBody>
          <a:bodyPr/>
          <a:lstStyle>
            <a:lvl1pPr>
              <a:defRPr>
                <a:solidFill>
                  <a:schemeClr val="bg1"/>
                </a:solidFill>
              </a:defRPr>
            </a:lvl1pPr>
          </a:lstStyle>
          <a:p>
            <a:r>
              <a:rPr lang="en-US" dirty="0"/>
              <a:t>Click icon to add picture</a:t>
            </a:r>
            <a:endParaRPr lang="en-IN" dirty="0"/>
          </a:p>
        </p:txBody>
      </p:sp>
      <p:sp>
        <p:nvSpPr>
          <p:cNvPr id="7" name="Rectangle 6">
            <a:extLst>
              <a:ext uri="{FF2B5EF4-FFF2-40B4-BE49-F238E27FC236}">
                <a16:creationId xmlns:a16="http://schemas.microsoft.com/office/drawing/2014/main" id="{6285D354-F977-239B-3510-E59D49B3CA7E}"/>
              </a:ext>
            </a:extLst>
          </p:cNvPr>
          <p:cNvSpPr/>
          <p:nvPr userDrawn="1"/>
        </p:nvSpPr>
        <p:spPr>
          <a:xfrm>
            <a:off x="6204744" y="441326"/>
            <a:ext cx="5768975" cy="597534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8">
            <a:extLst>
              <a:ext uri="{FF2B5EF4-FFF2-40B4-BE49-F238E27FC236}">
                <a16:creationId xmlns:a16="http://schemas.microsoft.com/office/drawing/2014/main" id="{C5CC68EB-CDA0-170D-642F-3A1F39CA740F}"/>
              </a:ext>
            </a:extLst>
          </p:cNvPr>
          <p:cNvSpPr>
            <a:spLocks noGrp="1"/>
          </p:cNvSpPr>
          <p:nvPr>
            <p:ph type="body" sz="quarter" idx="13" hasCustomPrompt="1"/>
          </p:nvPr>
        </p:nvSpPr>
        <p:spPr>
          <a:xfrm>
            <a:off x="7202489" y="1592263"/>
            <a:ext cx="3773486" cy="3673476"/>
          </a:xfrm>
        </p:spPr>
        <p:txBody>
          <a:bodyPr anchor="ctr"/>
          <a:lstStyle>
            <a:lvl1pPr>
              <a:lnSpc>
                <a:spcPct val="100000"/>
              </a:lnSpc>
              <a:spcBef>
                <a:spcPts val="1200"/>
              </a:spcBef>
              <a:defRPr sz="1800"/>
            </a:lvl1pPr>
            <a:lvl2pPr>
              <a:lnSpc>
                <a:spcPct val="100000"/>
              </a:lnSpc>
              <a:spcBef>
                <a:spcPts val="1200"/>
              </a:spcBef>
              <a:defRPr sz="1800"/>
            </a:lvl2pPr>
            <a:lvl3pPr>
              <a:lnSpc>
                <a:spcPct val="100000"/>
              </a:lnSpc>
              <a:spcBef>
                <a:spcPts val="1200"/>
              </a:spcBef>
              <a:defRPr sz="1800"/>
            </a:lvl3pPr>
            <a:lvl4pPr>
              <a:lnSpc>
                <a:spcPct val="100000"/>
              </a:lnSpc>
              <a:spcBef>
                <a:spcPts val="1200"/>
              </a:spcBef>
              <a:defRPr sz="1800"/>
            </a:lvl4pPr>
            <a:lvl5pPr>
              <a:lnSpc>
                <a:spcPct val="100000"/>
              </a:lnSpc>
              <a:spcBef>
                <a:spcPts val="1200"/>
              </a:spcBef>
              <a:defRPr sz="1800"/>
            </a:lvl5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93397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eadline, Image">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0435608A-3A37-A602-79D9-D0B587BF606A}"/>
              </a:ext>
            </a:extLst>
          </p:cNvPr>
          <p:cNvSpPr>
            <a:spLocks noGrp="1"/>
          </p:cNvSpPr>
          <p:nvPr>
            <p:ph type="pic" sz="quarter" idx="27"/>
          </p:nvPr>
        </p:nvSpPr>
        <p:spPr>
          <a:xfrm>
            <a:off x="-200" y="0"/>
            <a:ext cx="12191999" cy="6858000"/>
          </a:xfrm>
          <a:solidFill>
            <a:schemeClr val="tx2"/>
          </a:solidFill>
        </p:spPr>
        <p:txBody>
          <a:bodyPr/>
          <a:lstStyle>
            <a:lvl1pPr>
              <a:defRPr>
                <a:solidFill>
                  <a:schemeClr val="tx1"/>
                </a:solidFill>
              </a:defRPr>
            </a:lvl1pPr>
          </a:lstStyle>
          <a:p>
            <a:r>
              <a:rPr lang="en-US" dirty="0"/>
              <a:t>Click icon to add picture</a:t>
            </a:r>
            <a:endParaRPr lang="en-IN" dirty="0"/>
          </a:p>
        </p:txBody>
      </p:sp>
      <p:sp>
        <p:nvSpPr>
          <p:cNvPr id="10" name="Footer Placeholder 4">
            <a:extLst>
              <a:ext uri="{FF2B5EF4-FFF2-40B4-BE49-F238E27FC236}">
                <a16:creationId xmlns:a16="http://schemas.microsoft.com/office/drawing/2014/main" id="{9C4DD287-534A-54CE-A814-C53B2DD28179}"/>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bg2"/>
                </a:solidFill>
                <a:latin typeface="+mj-lt"/>
              </a:defRPr>
            </a:lvl1pPr>
          </a:lstStyle>
          <a:p>
            <a:r>
              <a:rPr lang="en-US" dirty="0"/>
              <a:t>©2025 Brunswick Co. Confidential and all rights reserved.</a:t>
            </a:r>
          </a:p>
        </p:txBody>
      </p:sp>
      <p:sp>
        <p:nvSpPr>
          <p:cNvPr id="11" name="Slide Number Placeholder 5">
            <a:extLst>
              <a:ext uri="{FF2B5EF4-FFF2-40B4-BE49-F238E27FC236}">
                <a16:creationId xmlns:a16="http://schemas.microsoft.com/office/drawing/2014/main" id="{C379DD25-0872-E1E4-3549-7C29215EB28C}"/>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bg2"/>
                </a:solidFill>
                <a:latin typeface="+mj-lt"/>
              </a:defRPr>
            </a:lvl1pPr>
          </a:lstStyle>
          <a:p>
            <a:fld id="{DE228D29-0B0A-4552-9124-17F5ACEF26E2}" type="slidenum">
              <a:rPr lang="en-US" smtClean="0"/>
              <a:pPr/>
              <a:t>‹#›</a:t>
            </a:fld>
            <a:endParaRPr lang="en-US" dirty="0"/>
          </a:p>
        </p:txBody>
      </p:sp>
      <p:sp>
        <p:nvSpPr>
          <p:cNvPr id="12" name="Text Placeholder 11">
            <a:extLst>
              <a:ext uri="{FF2B5EF4-FFF2-40B4-BE49-F238E27FC236}">
                <a16:creationId xmlns:a16="http://schemas.microsoft.com/office/drawing/2014/main" id="{A4A71A70-22A7-534B-4C01-F717A514BB12}"/>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solidFill>
                  <a:schemeClr val="bg2"/>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 name="Title 1">
            <a:extLst>
              <a:ext uri="{FF2B5EF4-FFF2-40B4-BE49-F238E27FC236}">
                <a16:creationId xmlns:a16="http://schemas.microsoft.com/office/drawing/2014/main" id="{4597B136-F17E-A26C-198F-F1C0B7CA1FBB}"/>
              </a:ext>
            </a:extLst>
          </p:cNvPr>
          <p:cNvSpPr>
            <a:spLocks noGrp="1"/>
          </p:cNvSpPr>
          <p:nvPr>
            <p:ph type="title" hasCustomPrompt="1"/>
          </p:nvPr>
        </p:nvSpPr>
        <p:spPr>
          <a:xfrm>
            <a:off x="1215825" y="1592263"/>
            <a:ext cx="9759951" cy="3673475"/>
          </a:xfrm>
        </p:spPr>
        <p:txBody>
          <a:bodyPr anchor="ctr" anchorCtr="0"/>
          <a:lstStyle>
            <a:lvl1pPr algn="ctr">
              <a:defRPr sz="5400">
                <a:solidFill>
                  <a:schemeClr val="bg2"/>
                </a:solidFill>
              </a:defRPr>
            </a:lvl1pPr>
          </a:lstStyle>
          <a:p>
            <a:r>
              <a:rPr lang="en-GB"/>
              <a:t>Headline</a:t>
            </a:r>
            <a:endParaRPr lang="en-US"/>
          </a:p>
        </p:txBody>
      </p:sp>
      <p:pic>
        <p:nvPicPr>
          <p:cNvPr id="4" name="Graphic 10">
            <a:extLst>
              <a:ext uri="{FF2B5EF4-FFF2-40B4-BE49-F238E27FC236}">
                <a16:creationId xmlns:a16="http://schemas.microsoft.com/office/drawing/2014/main" id="{2E0BB7B3-2DC0-CC8E-1A4A-C27EA0387ED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14459363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and title">
    <p:spTree>
      <p:nvGrpSpPr>
        <p:cNvPr id="1" name=""/>
        <p:cNvGrpSpPr/>
        <p:nvPr/>
      </p:nvGrpSpPr>
      <p:grpSpPr>
        <a:xfrm>
          <a:off x="0" y="0"/>
          <a:ext cx="0" cy="0"/>
          <a:chOff x="0" y="0"/>
          <a:chExt cx="0" cy="0"/>
        </a:xfrm>
      </p:grpSpPr>
      <p:sp>
        <p:nvSpPr>
          <p:cNvPr id="16" name="Picture Placeholder 16">
            <a:extLst>
              <a:ext uri="{FF2B5EF4-FFF2-40B4-BE49-F238E27FC236}">
                <a16:creationId xmlns:a16="http://schemas.microsoft.com/office/drawing/2014/main" id="{0435608A-3A37-A602-79D9-D0B587BF606A}"/>
              </a:ext>
            </a:extLst>
          </p:cNvPr>
          <p:cNvSpPr>
            <a:spLocks noGrp="1"/>
          </p:cNvSpPr>
          <p:nvPr>
            <p:ph type="pic" sz="quarter" idx="27"/>
          </p:nvPr>
        </p:nvSpPr>
        <p:spPr>
          <a:xfrm>
            <a:off x="218281" y="441326"/>
            <a:ext cx="5877321" cy="5975350"/>
          </a:xfrm>
          <a:solidFill>
            <a:schemeClr val="bg1"/>
          </a:solidFill>
        </p:spPr>
        <p:txBody>
          <a:bodyPr/>
          <a:lstStyle>
            <a:lvl1pPr>
              <a:defRPr>
                <a:solidFill>
                  <a:sysClr val="windowText" lastClr="000000"/>
                </a:solidFill>
                <a:latin typeface="+mj-lt"/>
              </a:defRPr>
            </a:lvl1pPr>
          </a:lstStyle>
          <a:p>
            <a:r>
              <a:rPr lang="en-US" dirty="0"/>
              <a:t>Click icon to add picture</a:t>
            </a:r>
            <a:endParaRPr lang="en-IN" dirty="0"/>
          </a:p>
        </p:txBody>
      </p:sp>
      <p:sp>
        <p:nvSpPr>
          <p:cNvPr id="10" name="Footer Placeholder 4">
            <a:extLst>
              <a:ext uri="{FF2B5EF4-FFF2-40B4-BE49-F238E27FC236}">
                <a16:creationId xmlns:a16="http://schemas.microsoft.com/office/drawing/2014/main" id="{9C4DD287-534A-54CE-A814-C53B2DD28179}"/>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11" name="Slide Number Placeholder 5">
            <a:extLst>
              <a:ext uri="{FF2B5EF4-FFF2-40B4-BE49-F238E27FC236}">
                <a16:creationId xmlns:a16="http://schemas.microsoft.com/office/drawing/2014/main" id="{C379DD25-0872-E1E4-3549-7C29215EB28C}"/>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2" name="Text Placeholder 11">
            <a:extLst>
              <a:ext uri="{FF2B5EF4-FFF2-40B4-BE49-F238E27FC236}">
                <a16:creationId xmlns:a16="http://schemas.microsoft.com/office/drawing/2014/main" id="{A4A71A70-22A7-534B-4C01-F717A514BB12}"/>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6" name="Rectangle 5">
            <a:extLst>
              <a:ext uri="{FF2B5EF4-FFF2-40B4-BE49-F238E27FC236}">
                <a16:creationId xmlns:a16="http://schemas.microsoft.com/office/drawing/2014/main" id="{46E0408B-3259-D5BB-AA7F-89701996C09E}"/>
              </a:ext>
            </a:extLst>
          </p:cNvPr>
          <p:cNvSpPr/>
          <p:nvPr userDrawn="1"/>
        </p:nvSpPr>
        <p:spPr>
          <a:xfrm>
            <a:off x="6095602" y="441326"/>
            <a:ext cx="5877321" cy="59753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597B136-F17E-A26C-198F-F1C0B7CA1FBB}"/>
              </a:ext>
            </a:extLst>
          </p:cNvPr>
          <p:cNvSpPr>
            <a:spLocks noGrp="1"/>
          </p:cNvSpPr>
          <p:nvPr>
            <p:ph type="title" hasCustomPrompt="1"/>
          </p:nvPr>
        </p:nvSpPr>
        <p:spPr>
          <a:xfrm>
            <a:off x="7202488" y="1703316"/>
            <a:ext cx="3773486" cy="3451368"/>
          </a:xfrm>
        </p:spPr>
        <p:txBody>
          <a:bodyPr anchor="ctr"/>
          <a:lstStyle>
            <a:lvl1pPr algn="ctr" defTabSz="914400" rtl="0" eaLnBrk="1" latinLnBrk="0" hangingPunct="1">
              <a:lnSpc>
                <a:spcPct val="90000"/>
              </a:lnSpc>
              <a:spcBef>
                <a:spcPct val="0"/>
              </a:spcBef>
              <a:buNone/>
              <a:defRPr lang="en-US" sz="5400" kern="1200" spc="-50" baseline="0" dirty="0">
                <a:solidFill>
                  <a:schemeClr val="bg1"/>
                </a:solidFill>
                <a:latin typeface="+mj-lt"/>
                <a:ea typeface="Tahoma" panose="020B0604030504040204" pitchFamily="34" charset="0"/>
                <a:cs typeface="Tahoma" panose="020B0604030504040204" pitchFamily="34" charset="0"/>
              </a:defRPr>
            </a:lvl1pPr>
          </a:lstStyle>
          <a:p>
            <a:r>
              <a:rPr lang="en-GB" dirty="0"/>
              <a:t>Place Headline Here</a:t>
            </a:r>
            <a:endParaRPr lang="en-US" dirty="0"/>
          </a:p>
        </p:txBody>
      </p:sp>
    </p:spTree>
    <p:extLst>
      <p:ext uri="{BB962C8B-B14F-4D97-AF65-F5344CB8AC3E}">
        <p14:creationId xmlns:p14="http://schemas.microsoft.com/office/powerpoint/2010/main" val="615098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4_Cover Slide B, Tether Opt 2">
    <p:bg>
      <p:bgPr>
        <a:gradFill>
          <a:gsLst>
            <a:gs pos="3000">
              <a:srgbClr val="026AFE"/>
            </a:gs>
            <a:gs pos="100000">
              <a:srgbClr val="A665FF"/>
            </a:gs>
          </a:gsLst>
          <a:lin ang="4200000" scaled="0"/>
        </a:gradFill>
        <a:effectLst/>
      </p:bgPr>
    </p:bg>
    <p:spTree>
      <p:nvGrpSpPr>
        <p:cNvPr id="1" name=""/>
        <p:cNvGrpSpPr/>
        <p:nvPr/>
      </p:nvGrpSpPr>
      <p:grpSpPr>
        <a:xfrm>
          <a:off x="0" y="0"/>
          <a:ext cx="0" cy="0"/>
          <a:chOff x="0" y="0"/>
          <a:chExt cx="0" cy="0"/>
        </a:xfrm>
      </p:grpSpPr>
      <p:sp>
        <p:nvSpPr>
          <p:cNvPr id="15" name="Text Placeholder 14">
            <a:extLst>
              <a:ext uri="{FF2B5EF4-FFF2-40B4-BE49-F238E27FC236}">
                <a16:creationId xmlns:a16="http://schemas.microsoft.com/office/drawing/2014/main" id="{9C88A2B4-DDCF-C82E-9F4D-525B8B731B5D}"/>
              </a:ext>
            </a:extLst>
          </p:cNvPr>
          <p:cNvSpPr>
            <a:spLocks noGrp="1"/>
          </p:cNvSpPr>
          <p:nvPr>
            <p:ph type="body" sz="quarter" idx="11" hasCustomPrompt="1"/>
          </p:nvPr>
        </p:nvSpPr>
        <p:spPr>
          <a:xfrm>
            <a:off x="702524" y="2756451"/>
            <a:ext cx="9419521" cy="1481777"/>
          </a:xfrm>
        </p:spPr>
        <p:txBody>
          <a:bodyPr anchor="b"/>
          <a:lstStyle>
            <a:lvl1pPr marL="0" algn="l" defTabSz="914400" rtl="0" eaLnBrk="1" latinLnBrk="0" hangingPunct="1">
              <a:lnSpc>
                <a:spcPct val="90000"/>
              </a:lnSpc>
              <a:spcBef>
                <a:spcPct val="0"/>
              </a:spcBef>
              <a:buNone/>
              <a:defRPr lang="en-US" sz="3000" kern="1200" spc="-50" baseline="0" dirty="0" smtClean="0">
                <a:solidFill>
                  <a:schemeClr val="tx2"/>
                </a:solidFill>
                <a:latin typeface="+mj-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buNone/>
              <a:defRPr lang="en-IN" sz="4400" kern="1200" spc="-50" baseline="0" dirty="0">
                <a:solidFill>
                  <a:schemeClr val="tx2"/>
                </a:solidFill>
                <a:latin typeface="+mj-lt"/>
                <a:ea typeface="Tahoma" panose="020B0604030504040204" pitchFamily="34" charset="0"/>
                <a:cs typeface="Tahoma" panose="020B0604030504040204" pitchFamily="34" charset="0"/>
              </a:defRPr>
            </a:lvl5pPr>
          </a:lstStyle>
          <a:p>
            <a:pPr lvl="0"/>
            <a:r>
              <a:rPr lang="en-US" dirty="0"/>
              <a:t>This is a Placeholder for Two </a:t>
            </a:r>
          </a:p>
          <a:p>
            <a:pPr lvl="0"/>
            <a:r>
              <a:rPr lang="en-US" dirty="0"/>
              <a:t>to Three Line Presentation Title</a:t>
            </a:r>
          </a:p>
        </p:txBody>
      </p:sp>
      <p:sp>
        <p:nvSpPr>
          <p:cNvPr id="17" name="Text Placeholder 16">
            <a:extLst>
              <a:ext uri="{FF2B5EF4-FFF2-40B4-BE49-F238E27FC236}">
                <a16:creationId xmlns:a16="http://schemas.microsoft.com/office/drawing/2014/main" id="{46645E8C-AB5E-CF54-1C81-A81DB780EDFA}"/>
              </a:ext>
            </a:extLst>
          </p:cNvPr>
          <p:cNvSpPr>
            <a:spLocks noGrp="1"/>
          </p:cNvSpPr>
          <p:nvPr>
            <p:ph type="body" sz="quarter" idx="12" hasCustomPrompt="1"/>
          </p:nvPr>
        </p:nvSpPr>
        <p:spPr>
          <a:xfrm>
            <a:off x="702525" y="4397687"/>
            <a:ext cx="9419521" cy="886522"/>
          </a:xfrm>
        </p:spPr>
        <p:txBody>
          <a:bodyPr/>
          <a:lstStyle>
            <a:lvl1pPr marL="0" indent="0" algn="l" defTabSz="914400" rtl="0" eaLnBrk="1" latinLnBrk="0" hangingPunct="1">
              <a:lnSpc>
                <a:spcPct val="90000"/>
              </a:lnSpc>
              <a:spcBef>
                <a:spcPct val="0"/>
              </a:spcBef>
              <a:spcAft>
                <a:spcPts val="1200"/>
              </a:spcAft>
              <a:buClr>
                <a:schemeClr val="accent1"/>
              </a:buClr>
              <a:buFont typeface="System Font Regular"/>
              <a:buNone/>
              <a:defRPr lang="en-US" sz="2400" kern="1200" dirty="0" smtClean="0">
                <a:solidFill>
                  <a:schemeClr val="accent2"/>
                </a:solidFill>
                <a:latin typeface="+mn-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spcAft>
                <a:spcPts val="1200"/>
              </a:spcAft>
              <a:buClr>
                <a:schemeClr val="accent1"/>
              </a:buClr>
              <a:buFont typeface="System Font Regular"/>
              <a:buNone/>
              <a:defRPr lang="en-IN" sz="2800" kern="1200" dirty="0">
                <a:solidFill>
                  <a:schemeClr val="accent2"/>
                </a:solidFill>
                <a:latin typeface="+mn-lt"/>
                <a:ea typeface="Tahoma" panose="020B0604030504040204" pitchFamily="34" charset="0"/>
                <a:cs typeface="Tahoma" panose="020B0604030504040204" pitchFamily="34" charset="0"/>
              </a:defRPr>
            </a:lvl5pPr>
          </a:lstStyle>
          <a:p>
            <a:r>
              <a:rPr lang="en-US" dirty="0"/>
              <a:t>Place subtitle here, lorem ipsum dolor </a:t>
            </a:r>
            <a:br>
              <a:rPr lang="en-US" dirty="0"/>
            </a:br>
            <a:r>
              <a:rPr lang="en-US" dirty="0"/>
              <a:t>sit </a:t>
            </a:r>
            <a:r>
              <a:rPr lang="en-US" dirty="0" err="1"/>
              <a:t>amet</a:t>
            </a:r>
            <a:r>
              <a:rPr lang="en-US" dirty="0"/>
              <a:t>, maximum two lines</a:t>
            </a:r>
          </a:p>
        </p:txBody>
      </p:sp>
      <p:sp>
        <p:nvSpPr>
          <p:cNvPr id="18" name="Text Placeholder 17">
            <a:extLst>
              <a:ext uri="{FF2B5EF4-FFF2-40B4-BE49-F238E27FC236}">
                <a16:creationId xmlns:a16="http://schemas.microsoft.com/office/drawing/2014/main" id="{3FB93C38-8ED2-3F33-6612-F5E8149D9192}"/>
              </a:ext>
            </a:extLst>
          </p:cNvPr>
          <p:cNvSpPr>
            <a:spLocks noGrp="1"/>
          </p:cNvSpPr>
          <p:nvPr>
            <p:ph type="body" sz="quarter" idx="13" hasCustomPrompt="1"/>
          </p:nvPr>
        </p:nvSpPr>
        <p:spPr>
          <a:xfrm>
            <a:off x="702527" y="5850757"/>
            <a:ext cx="9419519" cy="219456"/>
          </a:xfrm>
        </p:spPr>
        <p:txBody>
          <a:bodyPr anchor="ctr"/>
          <a:lstStyle>
            <a:lvl1pPr>
              <a:defRPr lang="en-IN" sz="1200" b="1" kern="1200" cap="all" spc="50" baseline="0" dirty="0" smtClean="0">
                <a:solidFill>
                  <a:schemeClr val="tx1"/>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dirty="0"/>
              <a:t>Presenter’s name</a:t>
            </a:r>
          </a:p>
        </p:txBody>
      </p:sp>
      <p:sp>
        <p:nvSpPr>
          <p:cNvPr id="19" name="Text Placeholder 17">
            <a:extLst>
              <a:ext uri="{FF2B5EF4-FFF2-40B4-BE49-F238E27FC236}">
                <a16:creationId xmlns:a16="http://schemas.microsoft.com/office/drawing/2014/main" id="{26E9410B-2EB3-F939-30CC-1AC6D732FB8E}"/>
              </a:ext>
            </a:extLst>
          </p:cNvPr>
          <p:cNvSpPr>
            <a:spLocks noGrp="1"/>
          </p:cNvSpPr>
          <p:nvPr>
            <p:ph type="body" sz="quarter" idx="14" hasCustomPrompt="1"/>
          </p:nvPr>
        </p:nvSpPr>
        <p:spPr>
          <a:xfrm>
            <a:off x="702527" y="6084172"/>
            <a:ext cx="9419519" cy="219456"/>
          </a:xfrm>
        </p:spPr>
        <p:txBody>
          <a:bodyPr anchor="ctr"/>
          <a:lstStyle>
            <a:lvl1pPr>
              <a:defRPr lang="en-IN" sz="1200" b="1" kern="1200" cap="all" spc="50" baseline="0" dirty="0" smtClean="0">
                <a:solidFill>
                  <a:schemeClr val="tx1"/>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a:t>Date</a:t>
            </a:r>
          </a:p>
        </p:txBody>
      </p:sp>
      <p:pic>
        <p:nvPicPr>
          <p:cNvPr id="2" name="Picture 1">
            <a:extLst>
              <a:ext uri="{FF2B5EF4-FFF2-40B4-BE49-F238E27FC236}">
                <a16:creationId xmlns:a16="http://schemas.microsoft.com/office/drawing/2014/main" id="{0FE9D177-0522-4C6B-C5FD-3CE0BD7B854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2524" y="687269"/>
            <a:ext cx="4064619" cy="886522"/>
          </a:xfrm>
          <a:prstGeom prst="rect">
            <a:avLst/>
          </a:prstGeom>
        </p:spPr>
      </p:pic>
    </p:spTree>
    <p:extLst>
      <p:ext uri="{BB962C8B-B14F-4D97-AF65-F5344CB8AC3E}">
        <p14:creationId xmlns:p14="http://schemas.microsoft.com/office/powerpoint/2010/main" val="7378079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A">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B1DEBD1-BD6A-2184-C929-F24A6636D9F4}"/>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r="-2861"/>
          <a:stretch/>
        </p:blipFill>
        <p:spPr>
          <a:xfrm flipV="1">
            <a:off x="0" y="80032"/>
            <a:ext cx="12191997" cy="6858002"/>
          </a:xfrm>
          <a:prstGeom prst="rect">
            <a:avLst/>
          </a:prstGeom>
          <a:solidFill>
            <a:schemeClr val="accent1"/>
          </a:solidFill>
        </p:spPr>
      </p:pic>
      <p:sp>
        <p:nvSpPr>
          <p:cNvPr id="2" name="Footer Placeholder 3">
            <a:extLst>
              <a:ext uri="{FF2B5EF4-FFF2-40B4-BE49-F238E27FC236}">
                <a16:creationId xmlns:a16="http://schemas.microsoft.com/office/drawing/2014/main" id="{FC60A4FE-5838-0C5D-E6FB-249F82015C3C}"/>
              </a:ext>
            </a:extLst>
          </p:cNvPr>
          <p:cNvSpPr>
            <a:spLocks noGrp="1"/>
          </p:cNvSpPr>
          <p:nvPr>
            <p:ph type="ftr" sz="quarter" idx="11"/>
          </p:nvPr>
        </p:nvSpPr>
        <p:spPr>
          <a:xfrm>
            <a:off x="7981950" y="6527800"/>
            <a:ext cx="3775075" cy="219076"/>
          </a:xfrm>
        </p:spPr>
        <p:txBody>
          <a:bodyPr/>
          <a:lstStyle>
            <a:lvl1pPr algn="r">
              <a:defRPr/>
            </a:lvl1pPr>
          </a:lstStyle>
          <a:p>
            <a:r>
              <a:rPr lang="en-US" dirty="0"/>
              <a:t>©2025 Brunswick Co. Confidential and all rights reserved.</a:t>
            </a:r>
          </a:p>
        </p:txBody>
      </p:sp>
      <p:sp>
        <p:nvSpPr>
          <p:cNvPr id="3" name="Slide Number Placeholder 4">
            <a:extLst>
              <a:ext uri="{FF2B5EF4-FFF2-40B4-BE49-F238E27FC236}">
                <a16:creationId xmlns:a16="http://schemas.microsoft.com/office/drawing/2014/main" id="{7763EF62-1B7C-ADBB-2638-30848DB1A410}"/>
              </a:ext>
            </a:extLst>
          </p:cNvPr>
          <p:cNvSpPr>
            <a:spLocks noGrp="1"/>
          </p:cNvSpPr>
          <p:nvPr>
            <p:ph type="sldNum" sz="quarter" idx="12"/>
          </p:nvPr>
        </p:nvSpPr>
        <p:spPr>
          <a:xfrm>
            <a:off x="11757025" y="6527008"/>
            <a:ext cx="215900" cy="220661"/>
          </a:xfrm>
        </p:spPr>
        <p:txBody>
          <a:bodyPr/>
          <a:lstStyle>
            <a:lvl1pPr algn="r">
              <a:defRPr/>
            </a:lvl1pPr>
          </a:lstStyle>
          <a:p>
            <a:fld id="{DE228D29-0B0A-4552-9124-17F5ACEF26E2}" type="slidenum">
              <a:rPr lang="en-US" smtClean="0"/>
              <a:pPr/>
              <a:t>‹#›</a:t>
            </a:fld>
            <a:endParaRPr lang="en-US" dirty="0"/>
          </a:p>
        </p:txBody>
      </p:sp>
      <p:sp>
        <p:nvSpPr>
          <p:cNvPr id="4" name="Text Placeholder 11">
            <a:extLst>
              <a:ext uri="{FF2B5EF4-FFF2-40B4-BE49-F238E27FC236}">
                <a16:creationId xmlns:a16="http://schemas.microsoft.com/office/drawing/2014/main" id="{E9CDFAC8-EAEE-1407-ECD9-4D11CF6C42B9}"/>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13" name="Text Placeholder 12">
            <a:extLst>
              <a:ext uri="{FF2B5EF4-FFF2-40B4-BE49-F238E27FC236}">
                <a16:creationId xmlns:a16="http://schemas.microsoft.com/office/drawing/2014/main" id="{6B334662-F7F0-8979-E4BE-DC10B9E109F6}"/>
              </a:ext>
            </a:extLst>
          </p:cNvPr>
          <p:cNvSpPr>
            <a:spLocks noGrp="1"/>
          </p:cNvSpPr>
          <p:nvPr>
            <p:ph type="body" sz="quarter" idx="26" hasCustomPrompt="1"/>
          </p:nvPr>
        </p:nvSpPr>
        <p:spPr>
          <a:xfrm>
            <a:off x="5207000" y="2238248"/>
            <a:ext cx="5550408" cy="2541570"/>
          </a:xfrm>
        </p:spPr>
        <p:txBody>
          <a:bodyPr/>
          <a:lstStyle>
            <a:lvl1pPr>
              <a:defRPr sz="3200"/>
            </a:lvl1pPr>
          </a:lstStyle>
          <a:p>
            <a:pPr lvl="0"/>
            <a:r>
              <a:rPr lang="en-US"/>
              <a:t>Place quote here</a:t>
            </a:r>
            <a:endParaRPr lang="en-IN"/>
          </a:p>
        </p:txBody>
      </p:sp>
      <p:sp>
        <p:nvSpPr>
          <p:cNvPr id="14" name="Text Placeholder 12">
            <a:extLst>
              <a:ext uri="{FF2B5EF4-FFF2-40B4-BE49-F238E27FC236}">
                <a16:creationId xmlns:a16="http://schemas.microsoft.com/office/drawing/2014/main" id="{70793F1E-7D7C-C48A-1BD2-6C3EF6C2B3B6}"/>
              </a:ext>
            </a:extLst>
          </p:cNvPr>
          <p:cNvSpPr>
            <a:spLocks noGrp="1"/>
          </p:cNvSpPr>
          <p:nvPr>
            <p:ph type="body" sz="quarter" idx="27" hasCustomPrompt="1"/>
          </p:nvPr>
        </p:nvSpPr>
        <p:spPr>
          <a:xfrm>
            <a:off x="5207000" y="4831080"/>
            <a:ext cx="5550408" cy="731520"/>
          </a:xfrm>
        </p:spPr>
        <p:txBody>
          <a:bodyPr anchor="b"/>
          <a:lstStyle>
            <a:lvl1pPr>
              <a:defRPr>
                <a:latin typeface="+mj-lt"/>
              </a:defRPr>
            </a:lvl1pPr>
          </a:lstStyle>
          <a:p>
            <a:pPr lvl="0"/>
            <a:r>
              <a:rPr lang="en-US"/>
              <a:t>Place source/author here</a:t>
            </a:r>
            <a:endParaRPr lang="en-IN"/>
          </a:p>
        </p:txBody>
      </p:sp>
      <p:pic>
        <p:nvPicPr>
          <p:cNvPr id="7" name="Graphic 10">
            <a:extLst>
              <a:ext uri="{FF2B5EF4-FFF2-40B4-BE49-F238E27FC236}">
                <a16:creationId xmlns:a16="http://schemas.microsoft.com/office/drawing/2014/main" id="{18DA1BCC-F0A0-F8D2-FDC1-8DE1235AD8E3}"/>
              </a:ext>
            </a:extLst>
          </p:cNvPr>
          <p:cNvPicPr>
            <a:picLocks noChangeAspect="1"/>
          </p:cNvPicPr>
          <p:nvPr userDrawn="1"/>
        </p:nvPicPr>
        <p:blipFill>
          <a:blip r:embed="rId3"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273041053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80">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88">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72">
          <p15:clr>
            <a:srgbClr val="A4A3A4"/>
          </p15:clr>
        </p15:guide>
        <p15:guide id="14" pos="3908">
          <p15:clr>
            <a:srgbClr val="A4A3A4"/>
          </p15:clr>
        </p15:guide>
        <p15:guide id="15" pos="5028">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Quote B">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9F6CA9D-2D3B-C5C2-C6EE-6027C8CF886C}"/>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colorTemperature colorTemp="4700"/>
                    </a14:imgEffect>
                    <a14:imgEffect>
                      <a14:brightnessContrast bright="20000" contrast="20000"/>
                    </a14:imgEffect>
                  </a14:imgLayer>
                </a14:imgProps>
              </a:ex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Text Placeholder 12">
            <a:extLst>
              <a:ext uri="{FF2B5EF4-FFF2-40B4-BE49-F238E27FC236}">
                <a16:creationId xmlns:a16="http://schemas.microsoft.com/office/drawing/2014/main" id="{A123AF58-1138-B2B0-6F68-9BF678D808CA}"/>
              </a:ext>
            </a:extLst>
          </p:cNvPr>
          <p:cNvSpPr>
            <a:spLocks noGrp="1"/>
          </p:cNvSpPr>
          <p:nvPr>
            <p:ph type="body" sz="quarter" idx="26" hasCustomPrompt="1"/>
          </p:nvPr>
        </p:nvSpPr>
        <p:spPr>
          <a:xfrm>
            <a:off x="784403" y="1294031"/>
            <a:ext cx="6529613" cy="2541570"/>
          </a:xfrm>
        </p:spPr>
        <p:txBody>
          <a:bodyPr/>
          <a:lstStyle>
            <a:lvl1pPr>
              <a:defRPr sz="3200"/>
            </a:lvl1pPr>
          </a:lstStyle>
          <a:p>
            <a:pPr lvl="0"/>
            <a:r>
              <a:rPr lang="en-US" dirty="0"/>
              <a:t>Place quote here</a:t>
            </a:r>
            <a:endParaRPr lang="en-IN" dirty="0"/>
          </a:p>
        </p:txBody>
      </p:sp>
      <p:sp>
        <p:nvSpPr>
          <p:cNvPr id="11" name="Text Placeholder 12">
            <a:extLst>
              <a:ext uri="{FF2B5EF4-FFF2-40B4-BE49-F238E27FC236}">
                <a16:creationId xmlns:a16="http://schemas.microsoft.com/office/drawing/2014/main" id="{4A6693E6-420B-68F3-F6E4-D39A9C542553}"/>
              </a:ext>
            </a:extLst>
          </p:cNvPr>
          <p:cNvSpPr>
            <a:spLocks noGrp="1"/>
          </p:cNvSpPr>
          <p:nvPr>
            <p:ph type="body" sz="quarter" idx="27" hasCustomPrompt="1"/>
          </p:nvPr>
        </p:nvSpPr>
        <p:spPr>
          <a:xfrm>
            <a:off x="784403" y="3886863"/>
            <a:ext cx="6529613" cy="731520"/>
          </a:xfrm>
        </p:spPr>
        <p:txBody>
          <a:bodyPr anchor="b"/>
          <a:lstStyle>
            <a:lvl1pPr algn="l">
              <a:defRPr>
                <a:solidFill>
                  <a:schemeClr val="accent2"/>
                </a:solidFill>
                <a:latin typeface="+mj-lt"/>
              </a:defRPr>
            </a:lvl1pPr>
          </a:lstStyle>
          <a:p>
            <a:pPr lvl="0"/>
            <a:r>
              <a:rPr lang="en-US" dirty="0"/>
              <a:t>Place source/author here</a:t>
            </a:r>
            <a:endParaRPr lang="en-IN" dirty="0"/>
          </a:p>
        </p:txBody>
      </p:sp>
      <p:sp>
        <p:nvSpPr>
          <p:cNvPr id="3" name="Footer Placeholder 1">
            <a:extLst>
              <a:ext uri="{FF2B5EF4-FFF2-40B4-BE49-F238E27FC236}">
                <a16:creationId xmlns:a16="http://schemas.microsoft.com/office/drawing/2014/main" id="{C0A1F220-DA5C-3854-DBD5-8E03BCB129A5}"/>
              </a:ext>
            </a:extLst>
          </p:cNvPr>
          <p:cNvSpPr>
            <a:spLocks noGrp="1"/>
          </p:cNvSpPr>
          <p:nvPr>
            <p:ph type="ftr" sz="quarter" idx="11"/>
          </p:nvPr>
        </p:nvSpPr>
        <p:spPr>
          <a:xfrm>
            <a:off x="7981950" y="6527800"/>
            <a:ext cx="3775075" cy="219076"/>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all" spc="50" normalizeH="0" baseline="0" noProof="0" dirty="0">
                <a:ln>
                  <a:noFill/>
                </a:ln>
                <a:solidFill>
                  <a:srgbClr val="FFFFFF"/>
                </a:solidFill>
                <a:effectLst/>
                <a:uLnTx/>
                <a:uFillTx/>
                <a:ea typeface="+mn-ea"/>
                <a:cs typeface="+mn-cs"/>
              </a:rPr>
              <a:t>©2025 Brunswick Co. Confidential and all rights reserved.</a:t>
            </a:r>
          </a:p>
        </p:txBody>
      </p:sp>
      <p:sp>
        <p:nvSpPr>
          <p:cNvPr id="4" name="Slide Number Placeholder 2">
            <a:extLst>
              <a:ext uri="{FF2B5EF4-FFF2-40B4-BE49-F238E27FC236}">
                <a16:creationId xmlns:a16="http://schemas.microsoft.com/office/drawing/2014/main" id="{C3A5B7F0-B064-5058-1C43-312F306774AF}"/>
              </a:ext>
            </a:extLst>
          </p:cNvPr>
          <p:cNvSpPr>
            <a:spLocks noGrp="1"/>
          </p:cNvSpPr>
          <p:nvPr>
            <p:ph type="sldNum" sz="quarter" idx="12"/>
          </p:nvPr>
        </p:nvSpPr>
        <p:spPr>
          <a:xfrm>
            <a:off x="11757025" y="6527008"/>
            <a:ext cx="215900" cy="220661"/>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28D29-0B0A-4552-9124-17F5ACEF26E2}" type="slidenum">
              <a:rPr kumimoji="0" lang="en-US" sz="600" b="0" i="0" u="none" strike="noStrike" kern="1200" cap="all" spc="50" normalizeH="0" baseline="0" noProof="0" smtClean="0">
                <a:ln>
                  <a:noFill/>
                </a:ln>
                <a:solidFill>
                  <a:srgbClr val="FFFFFF"/>
                </a:solidFill>
                <a:effectLst/>
                <a:uLnTx/>
                <a:uFillTx/>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600" b="0" i="0" u="none" strike="noStrike" kern="1200" cap="all" spc="50" normalizeH="0" baseline="0" noProof="0" dirty="0">
              <a:ln>
                <a:noFill/>
              </a:ln>
              <a:solidFill>
                <a:srgbClr val="FFFFFF"/>
              </a:solidFill>
              <a:effectLst/>
              <a:uLnTx/>
              <a:uFillTx/>
              <a:ea typeface="+mn-ea"/>
              <a:cs typeface="+mn-cs"/>
            </a:endParaRPr>
          </a:p>
        </p:txBody>
      </p:sp>
      <p:pic>
        <p:nvPicPr>
          <p:cNvPr id="2" name="Graphic 10">
            <a:extLst>
              <a:ext uri="{FF2B5EF4-FFF2-40B4-BE49-F238E27FC236}">
                <a16:creationId xmlns:a16="http://schemas.microsoft.com/office/drawing/2014/main" id="{1CC93F2B-BBEC-E70D-973C-AE11B99FEA94}"/>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40678876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option, No Image">
    <p:bg>
      <p:bgPr>
        <a:solidFill>
          <a:schemeClr val="bg1"/>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lvl1pPr algn="r">
              <a:defRPr/>
            </a:lvl1pPr>
          </a:lstStyle>
          <a:p>
            <a:fld id="{DE228D29-0B0A-4552-9124-17F5ACEF26E2}" type="slidenum">
              <a:rPr lang="en-US" smtClean="0"/>
              <a:pPr/>
              <a:t>‹#›</a:t>
            </a:fld>
            <a:endParaRPr lang="en-US" dirty="0"/>
          </a:p>
        </p:txBody>
      </p:sp>
      <p:sp>
        <p:nvSpPr>
          <p:cNvPr id="6" name="Text Placeholder 11">
            <a:extLst>
              <a:ext uri="{FF2B5EF4-FFF2-40B4-BE49-F238E27FC236}">
                <a16:creationId xmlns:a16="http://schemas.microsoft.com/office/drawing/2014/main" id="{4E98DDA1-4406-FD91-629A-1D86B7E701E6}"/>
              </a:ext>
            </a:extLst>
          </p:cNvPr>
          <p:cNvSpPr>
            <a:spLocks noGrp="1"/>
          </p:cNvSpPr>
          <p:nvPr>
            <p:ph type="body" sz="quarter" idx="13" hasCustomPrompt="1"/>
          </p:nvPr>
        </p:nvSpPr>
        <p:spPr>
          <a:xfrm>
            <a:off x="904572" y="3679159"/>
            <a:ext cx="3847310" cy="1750969"/>
          </a:xfrm>
        </p:spPr>
        <p:txBody>
          <a:bodyPr/>
          <a:lstStyle>
            <a:lvl1pPr marL="0" indent="0">
              <a:spcBef>
                <a:spcPts val="0"/>
              </a:spcBef>
              <a:buFont typeface="Arial" panose="020B0604020202020204" pitchFamily="34" charset="0"/>
              <a:buNone/>
              <a:defRPr sz="1600" b="0" i="0">
                <a:solidFill>
                  <a:schemeClr val="tx2"/>
                </a:solidFill>
                <a:latin typeface="Arial" panose="020B0604020202020204" pitchFamily="34" charset="0"/>
                <a:cs typeface="Arial" panose="020B0604020202020204" pitchFamily="34" charset="0"/>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place agenda summary here</a:t>
            </a:r>
          </a:p>
        </p:txBody>
      </p:sp>
      <p:sp>
        <p:nvSpPr>
          <p:cNvPr id="9" name="Text Placeholder 11">
            <a:extLst>
              <a:ext uri="{FF2B5EF4-FFF2-40B4-BE49-F238E27FC236}">
                <a16:creationId xmlns:a16="http://schemas.microsoft.com/office/drawing/2014/main" id="{A2D3D0D6-D5D3-1E8D-23B1-FD97BD2BFE30}"/>
              </a:ext>
            </a:extLst>
          </p:cNvPr>
          <p:cNvSpPr>
            <a:spLocks noGrp="1"/>
          </p:cNvSpPr>
          <p:nvPr>
            <p:ph type="body" sz="quarter" idx="25" hasCustomPrompt="1"/>
          </p:nvPr>
        </p:nvSpPr>
        <p:spPr>
          <a:xfrm>
            <a:off x="6491919" y="4702771"/>
            <a:ext cx="779139" cy="671036"/>
          </a:xfrm>
          <a:no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u="none">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a:t>
            </a:r>
          </a:p>
        </p:txBody>
      </p:sp>
      <p:grpSp>
        <p:nvGrpSpPr>
          <p:cNvPr id="10" name="Group 9">
            <a:extLst>
              <a:ext uri="{FF2B5EF4-FFF2-40B4-BE49-F238E27FC236}">
                <a16:creationId xmlns:a16="http://schemas.microsoft.com/office/drawing/2014/main" id="{ADD9618B-CDB6-3834-9BB9-A8CABE66E0BF}"/>
              </a:ext>
            </a:extLst>
          </p:cNvPr>
          <p:cNvGrpSpPr/>
          <p:nvPr userDrawn="1"/>
        </p:nvGrpSpPr>
        <p:grpSpPr>
          <a:xfrm>
            <a:off x="0" y="-304800"/>
            <a:ext cx="12192000" cy="90838"/>
            <a:chOff x="0" y="-434624"/>
            <a:chExt cx="12192000" cy="220662"/>
          </a:xfrm>
        </p:grpSpPr>
        <p:grpSp>
          <p:nvGrpSpPr>
            <p:cNvPr id="11" name="Group 10">
              <a:extLst>
                <a:ext uri="{FF2B5EF4-FFF2-40B4-BE49-F238E27FC236}">
                  <a16:creationId xmlns:a16="http://schemas.microsoft.com/office/drawing/2014/main" id="{7BF1D8CF-30C9-3A3C-F895-538E8610FFE2}"/>
                </a:ext>
              </a:extLst>
            </p:cNvPr>
            <p:cNvGrpSpPr/>
            <p:nvPr userDrawn="1"/>
          </p:nvGrpSpPr>
          <p:grpSpPr>
            <a:xfrm>
              <a:off x="0" y="-434624"/>
              <a:ext cx="12192000" cy="220662"/>
              <a:chOff x="0" y="-434624"/>
              <a:chExt cx="12192000" cy="220662"/>
            </a:xfrm>
          </p:grpSpPr>
          <p:cxnSp>
            <p:nvCxnSpPr>
              <p:cNvPr id="14" name="Straight Connector 13">
                <a:extLst>
                  <a:ext uri="{FF2B5EF4-FFF2-40B4-BE49-F238E27FC236}">
                    <a16:creationId xmlns:a16="http://schemas.microsoft.com/office/drawing/2014/main" id="{8F82A93B-644D-1BA9-E34E-7F1E9B4AF2F1}"/>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DE60EF-3CC2-BF0C-43F9-3F0A1E53DDD2}"/>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DEDF7B-CE4B-D042-C54C-53E5294ED6C0}"/>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1DC092-1CD4-20E5-054B-7595134269BC}"/>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AE375A-628D-B298-F7A3-93B60D4D97FB}"/>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9E39855-BDED-2AC5-DC6D-25C69AAEC25E}"/>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F96CB7-CF71-C0B0-C522-78E987A5D1C3}"/>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3AD83C-5DBF-D770-D6E0-54D8D965887D}"/>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1CD5B0-DA1A-464A-DB39-843CD120F124}"/>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951C12-02AA-8F8F-2D06-D0C1AC5B05D0}"/>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E56A30-C884-9096-8D36-B8AFCE9A335C}"/>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68E2BC-94B9-9D9E-E26D-B2F3BEBF159C}"/>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2BEA5D9-EFA2-1E37-D252-CEDC92092E09}"/>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4D20BA-9327-8589-4D54-C2DCA64B8A9D}"/>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38B520-A91F-81E7-A8DE-7776FC22A38F}"/>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AB0C18-A902-BD4F-5624-764632B8AD53}"/>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8F7677-88A5-1268-3267-11B6B982B4F6}"/>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D45075-58E7-5E48-0AD4-A7987CFA14FD}"/>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0EEC4E-C7D9-24D0-B2F8-87273F7EF914}"/>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BBEBBA3-2448-2721-82F9-5170899B9ABA}"/>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648E76-16C4-02AE-F800-429745D6F83E}"/>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33FDED-C97F-0F78-976B-9C46AE366A34}"/>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AB4B72F-E551-8CC6-C7CD-37AEDB91716A}"/>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EED08A-E420-4F1B-B015-58B83876D2A6}"/>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D9E5AA5-AFCA-F6C2-6DA1-96DA619D1488}"/>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2CD0C04-CCE5-BD89-7B72-6160B6DFDB46}"/>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82033E21-1497-FAE4-2AB9-430163CDA5A8}"/>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319F81-6E78-4629-AD51-47A9574F4C61}"/>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9" name="Text Placeholder 11">
            <a:extLst>
              <a:ext uri="{FF2B5EF4-FFF2-40B4-BE49-F238E27FC236}">
                <a16:creationId xmlns:a16="http://schemas.microsoft.com/office/drawing/2014/main" id="{BD0D0FF8-30D3-3A95-F127-C4868C0FE4FD}"/>
              </a:ext>
            </a:extLst>
          </p:cNvPr>
          <p:cNvSpPr>
            <a:spLocks noGrp="1"/>
          </p:cNvSpPr>
          <p:nvPr>
            <p:ph type="body" sz="quarter" idx="30" hasCustomPrompt="1"/>
          </p:nvPr>
        </p:nvSpPr>
        <p:spPr>
          <a:xfrm>
            <a:off x="7438560" y="4851588"/>
            <a:ext cx="3543378" cy="365760"/>
          </a:xfrm>
        </p:spPr>
        <p:txBody>
          <a:bodyPr anchor="ctr"/>
          <a:lstStyle>
            <a:lvl1pPr marL="0" indent="0">
              <a:spcBef>
                <a:spcPts val="0"/>
              </a:spcBef>
              <a:buFont typeface="Arial" panose="020B0604020202020204" pitchFamily="34" charset="0"/>
              <a:buNone/>
              <a:defRPr lang="en-US" sz="1400" b="0" i="0" kern="1200" dirty="0">
                <a:solidFill>
                  <a:schemeClr val="tx2"/>
                </a:solidFill>
                <a:latin typeface="Arial" panose="020B0604020202020204" pitchFamily="34" charset="0"/>
                <a:ea typeface="+mn-ea"/>
                <a:cs typeface="Arial" panose="020B0604020202020204" pitchFamily="34" charset="0"/>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63" name="Text Placeholder 11">
            <a:extLst>
              <a:ext uri="{FF2B5EF4-FFF2-40B4-BE49-F238E27FC236}">
                <a16:creationId xmlns:a16="http://schemas.microsoft.com/office/drawing/2014/main" id="{6E10A31A-E9AA-6BD1-0E69-4FF2D4607C60}"/>
              </a:ext>
            </a:extLst>
          </p:cNvPr>
          <p:cNvSpPr>
            <a:spLocks noGrp="1"/>
          </p:cNvSpPr>
          <p:nvPr>
            <p:ph type="body" sz="quarter" idx="81" hasCustomPrompt="1"/>
          </p:nvPr>
        </p:nvSpPr>
        <p:spPr>
          <a:xfrm>
            <a:off x="6485956" y="2022174"/>
            <a:ext cx="779139" cy="671036"/>
          </a:xfrm>
          <a:no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u="none">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a:t>
            </a:r>
          </a:p>
        </p:txBody>
      </p:sp>
      <p:sp>
        <p:nvSpPr>
          <p:cNvPr id="64" name="Text Placeholder 11">
            <a:extLst>
              <a:ext uri="{FF2B5EF4-FFF2-40B4-BE49-F238E27FC236}">
                <a16:creationId xmlns:a16="http://schemas.microsoft.com/office/drawing/2014/main" id="{56653E49-766F-9E33-A436-29F7C0AECFDC}"/>
              </a:ext>
            </a:extLst>
          </p:cNvPr>
          <p:cNvSpPr>
            <a:spLocks noGrp="1"/>
          </p:cNvSpPr>
          <p:nvPr>
            <p:ph type="body" sz="quarter" idx="82" hasCustomPrompt="1"/>
          </p:nvPr>
        </p:nvSpPr>
        <p:spPr>
          <a:xfrm>
            <a:off x="6485956" y="2915662"/>
            <a:ext cx="779139" cy="671036"/>
          </a:xfrm>
          <a:no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a:t>
            </a:r>
          </a:p>
        </p:txBody>
      </p:sp>
      <p:sp>
        <p:nvSpPr>
          <p:cNvPr id="65" name="Text Placeholder 11">
            <a:extLst>
              <a:ext uri="{FF2B5EF4-FFF2-40B4-BE49-F238E27FC236}">
                <a16:creationId xmlns:a16="http://schemas.microsoft.com/office/drawing/2014/main" id="{430DE93A-621A-B984-1E51-9EEFCB30EE8C}"/>
              </a:ext>
            </a:extLst>
          </p:cNvPr>
          <p:cNvSpPr>
            <a:spLocks noGrp="1"/>
          </p:cNvSpPr>
          <p:nvPr>
            <p:ph type="body" sz="quarter" idx="83" hasCustomPrompt="1"/>
          </p:nvPr>
        </p:nvSpPr>
        <p:spPr>
          <a:xfrm>
            <a:off x="6485956" y="3809150"/>
            <a:ext cx="779139" cy="671036"/>
          </a:xfrm>
          <a:no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a:t>
            </a:r>
          </a:p>
        </p:txBody>
      </p:sp>
      <p:sp>
        <p:nvSpPr>
          <p:cNvPr id="68" name="Text Placeholder 11">
            <a:extLst>
              <a:ext uri="{FF2B5EF4-FFF2-40B4-BE49-F238E27FC236}">
                <a16:creationId xmlns:a16="http://schemas.microsoft.com/office/drawing/2014/main" id="{AF5219EC-6D9A-21F7-B532-5600C09C30A4}"/>
              </a:ext>
            </a:extLst>
          </p:cNvPr>
          <p:cNvSpPr>
            <a:spLocks noGrp="1"/>
          </p:cNvSpPr>
          <p:nvPr>
            <p:ph type="body" sz="quarter" idx="86" hasCustomPrompt="1"/>
          </p:nvPr>
        </p:nvSpPr>
        <p:spPr>
          <a:xfrm>
            <a:off x="7432597" y="2170991"/>
            <a:ext cx="3532432" cy="365760"/>
          </a:xfrm>
        </p:spPr>
        <p:txBody>
          <a:bodyPr anchor="ctr"/>
          <a:lstStyle>
            <a:lvl1pPr marL="0" indent="0">
              <a:spcBef>
                <a:spcPts val="0"/>
              </a:spcBef>
              <a:buFont typeface="Arial" panose="020B0604020202020204" pitchFamily="34" charset="0"/>
              <a:buNone/>
              <a:defRPr sz="1400" b="0" i="0">
                <a:solidFill>
                  <a:schemeClr val="tx2"/>
                </a:solidFill>
                <a:latin typeface="Arial" panose="020B0604020202020204" pitchFamily="34" charset="0"/>
                <a:cs typeface="Arial" panose="020B0604020202020204" pitchFamily="34" charset="0"/>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70" name="Text Placeholder 11">
            <a:extLst>
              <a:ext uri="{FF2B5EF4-FFF2-40B4-BE49-F238E27FC236}">
                <a16:creationId xmlns:a16="http://schemas.microsoft.com/office/drawing/2014/main" id="{181F4D34-F6B8-065C-5CA9-5E6682138129}"/>
              </a:ext>
            </a:extLst>
          </p:cNvPr>
          <p:cNvSpPr>
            <a:spLocks noGrp="1"/>
          </p:cNvSpPr>
          <p:nvPr>
            <p:ph type="body" sz="quarter" idx="88" hasCustomPrompt="1"/>
          </p:nvPr>
        </p:nvSpPr>
        <p:spPr>
          <a:xfrm>
            <a:off x="7432597" y="3061576"/>
            <a:ext cx="3543378" cy="365760"/>
          </a:xfrm>
        </p:spPr>
        <p:txBody>
          <a:bodyPr anchor="ctr"/>
          <a:lstStyle>
            <a:lvl1pPr marL="0" indent="0">
              <a:spcBef>
                <a:spcPts val="0"/>
              </a:spcBef>
              <a:buFont typeface="Arial" panose="020B0604020202020204" pitchFamily="34" charset="0"/>
              <a:buNone/>
              <a:defRPr lang="en-US" sz="1400" b="0" i="0" kern="1200" dirty="0" smtClean="0">
                <a:solidFill>
                  <a:schemeClr val="tx2"/>
                </a:solidFill>
                <a:latin typeface="Arial" panose="020B0604020202020204" pitchFamily="34" charset="0"/>
                <a:ea typeface="+mn-ea"/>
                <a:cs typeface="Arial" panose="020B0604020202020204" pitchFamily="34" charset="0"/>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72" name="Text Placeholder 11">
            <a:extLst>
              <a:ext uri="{FF2B5EF4-FFF2-40B4-BE49-F238E27FC236}">
                <a16:creationId xmlns:a16="http://schemas.microsoft.com/office/drawing/2014/main" id="{15751305-A8B9-F4B6-A927-D8BBA0670E8C}"/>
              </a:ext>
            </a:extLst>
          </p:cNvPr>
          <p:cNvSpPr>
            <a:spLocks noGrp="1"/>
          </p:cNvSpPr>
          <p:nvPr>
            <p:ph type="body" sz="quarter" idx="90" hasCustomPrompt="1"/>
          </p:nvPr>
        </p:nvSpPr>
        <p:spPr>
          <a:xfrm>
            <a:off x="7432597" y="3952161"/>
            <a:ext cx="3543378" cy="365760"/>
          </a:xfrm>
        </p:spPr>
        <p:txBody>
          <a:bodyPr anchor="ctr"/>
          <a:lstStyle>
            <a:lvl1pPr marL="0" indent="0">
              <a:spcBef>
                <a:spcPts val="0"/>
              </a:spcBef>
              <a:buFont typeface="Arial" panose="020B0604020202020204" pitchFamily="34" charset="0"/>
              <a:buNone/>
              <a:defRPr lang="en-US" sz="1400" b="0" i="0" kern="1200" dirty="0">
                <a:solidFill>
                  <a:schemeClr val="tx2"/>
                </a:solidFill>
                <a:latin typeface="Arial" panose="020B0604020202020204" pitchFamily="34" charset="0"/>
                <a:ea typeface="+mn-ea"/>
                <a:cs typeface="Arial" panose="020B0604020202020204" pitchFamily="34" charset="0"/>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8" name="Title 1">
            <a:extLst>
              <a:ext uri="{FF2B5EF4-FFF2-40B4-BE49-F238E27FC236}">
                <a16:creationId xmlns:a16="http://schemas.microsoft.com/office/drawing/2014/main" id="{95FCA3BF-DC71-365E-E991-C0C284759384}"/>
              </a:ext>
            </a:extLst>
          </p:cNvPr>
          <p:cNvSpPr txBox="1">
            <a:spLocks/>
          </p:cNvSpPr>
          <p:nvPr userDrawn="1"/>
        </p:nvSpPr>
        <p:spPr>
          <a:xfrm>
            <a:off x="835819" y="647983"/>
            <a:ext cx="4371181" cy="2565118"/>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400" kern="1200" spc="-50" baseline="0">
                <a:solidFill>
                  <a:schemeClr val="tx2"/>
                </a:solidFill>
                <a:latin typeface="+mj-lt"/>
                <a:ea typeface="Tahoma" panose="020B0604030504040204" pitchFamily="34" charset="0"/>
                <a:cs typeface="Tahoma" panose="020B0604030504040204" pitchFamily="34" charset="0"/>
              </a:defRPr>
            </a:lvl1pPr>
          </a:lstStyle>
          <a:p>
            <a:r>
              <a:rPr lang="en-GB" sz="7200" dirty="0">
                <a:solidFill>
                  <a:schemeClr val="accent1"/>
                </a:solidFill>
              </a:rPr>
              <a:t>Today’s</a:t>
            </a:r>
            <a:br>
              <a:rPr lang="en-GB" sz="7200" dirty="0">
                <a:solidFill>
                  <a:schemeClr val="accent1"/>
                </a:solidFill>
              </a:rPr>
            </a:br>
            <a:r>
              <a:rPr lang="en-GB" sz="7200" dirty="0">
                <a:solidFill>
                  <a:schemeClr val="accent1"/>
                </a:solidFill>
              </a:rPr>
              <a:t>Agenda –</a:t>
            </a:r>
            <a:endParaRPr lang="en-US" sz="7200" dirty="0">
              <a:solidFill>
                <a:schemeClr val="accent1"/>
              </a:solidFill>
            </a:endParaRPr>
          </a:p>
        </p:txBody>
      </p:sp>
    </p:spTree>
    <p:extLst>
      <p:ext uri="{BB962C8B-B14F-4D97-AF65-F5344CB8AC3E}">
        <p14:creationId xmlns:p14="http://schemas.microsoft.com/office/powerpoint/2010/main" val="897717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Agenda option, Image">
    <p:spTree>
      <p:nvGrpSpPr>
        <p:cNvPr id="1" name=""/>
        <p:cNvGrpSpPr/>
        <p:nvPr/>
      </p:nvGrpSpPr>
      <p:grpSpPr>
        <a:xfrm>
          <a:off x="0" y="0"/>
          <a:ext cx="0" cy="0"/>
          <a:chOff x="0" y="0"/>
          <a:chExt cx="0" cy="0"/>
        </a:xfrm>
      </p:grpSpPr>
      <p:sp>
        <p:nvSpPr>
          <p:cNvPr id="3" name="Picture Placeholder 16">
            <a:extLst>
              <a:ext uri="{FF2B5EF4-FFF2-40B4-BE49-F238E27FC236}">
                <a16:creationId xmlns:a16="http://schemas.microsoft.com/office/drawing/2014/main" id="{580D5F6E-5D28-5AE0-E16C-2E45EBE1BD2F}"/>
              </a:ext>
            </a:extLst>
          </p:cNvPr>
          <p:cNvSpPr>
            <a:spLocks noGrp="1"/>
          </p:cNvSpPr>
          <p:nvPr>
            <p:ph type="pic" sz="quarter" idx="80" hasCustomPrompt="1"/>
          </p:nvPr>
        </p:nvSpPr>
        <p:spPr>
          <a:xfrm>
            <a:off x="0" y="1"/>
            <a:ext cx="3971923" cy="6857999"/>
          </a:xfrm>
          <a:solidFill>
            <a:schemeClr val="accent2"/>
          </a:solidFill>
        </p:spPr>
        <p:txBody>
          <a:bodyPr vert="horz" lIns="0" tIns="720000" rIns="0" bIns="720000" rtlCol="0" anchor="b" anchorCtr="0">
            <a:noAutofit/>
          </a:bodyPr>
          <a:lstStyle>
            <a:lvl1pPr algn="ctr">
              <a:defRPr lang="en-IN" dirty="0">
                <a:solidFill>
                  <a:schemeClr val="tx1"/>
                </a:solidFill>
              </a:defRPr>
            </a:lvl1pPr>
          </a:lstStyle>
          <a:p>
            <a:pPr lvl="0" algn="ctr"/>
            <a:r>
              <a:rPr lang="en-IN" dirty="0"/>
              <a:t>Add image here, then ‘Send to Back’</a:t>
            </a:r>
          </a:p>
        </p:txBody>
      </p:sp>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lvl1pPr algn="r">
              <a:defRPr/>
            </a:lvl1pPr>
          </a:lstStyle>
          <a:p>
            <a:fld id="{DE228D29-0B0A-4552-9124-17F5ACEF26E2}" type="slidenum">
              <a:rPr lang="en-US" smtClean="0"/>
              <a:pPr/>
              <a:t>‹#›</a:t>
            </a:fld>
            <a:endParaRPr lang="en-US" dirty="0"/>
          </a:p>
        </p:txBody>
      </p:sp>
      <p:sp>
        <p:nvSpPr>
          <p:cNvPr id="9" name="Text Placeholder 11">
            <a:extLst>
              <a:ext uri="{FF2B5EF4-FFF2-40B4-BE49-F238E27FC236}">
                <a16:creationId xmlns:a16="http://schemas.microsoft.com/office/drawing/2014/main" id="{A2D3D0D6-D5D3-1E8D-23B1-FD97BD2BFE30}"/>
              </a:ext>
            </a:extLst>
          </p:cNvPr>
          <p:cNvSpPr>
            <a:spLocks noGrp="1"/>
          </p:cNvSpPr>
          <p:nvPr>
            <p:ph type="body" sz="quarter" idx="25" hasCustomPrompt="1"/>
          </p:nvPr>
        </p:nvSpPr>
        <p:spPr>
          <a:xfrm>
            <a:off x="8254122" y="1962238"/>
            <a:ext cx="779139" cy="671036"/>
          </a:xfrm>
          <a:solidFill>
            <a:schemeClr val="bg1"/>
          </a:solid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u="none">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a:t>
            </a:r>
          </a:p>
        </p:txBody>
      </p:sp>
      <p:grpSp>
        <p:nvGrpSpPr>
          <p:cNvPr id="10" name="Group 9">
            <a:extLst>
              <a:ext uri="{FF2B5EF4-FFF2-40B4-BE49-F238E27FC236}">
                <a16:creationId xmlns:a16="http://schemas.microsoft.com/office/drawing/2014/main" id="{ADD9618B-CDB6-3834-9BB9-A8CABE66E0BF}"/>
              </a:ext>
            </a:extLst>
          </p:cNvPr>
          <p:cNvGrpSpPr/>
          <p:nvPr userDrawn="1"/>
        </p:nvGrpSpPr>
        <p:grpSpPr>
          <a:xfrm>
            <a:off x="0" y="-304800"/>
            <a:ext cx="12192000" cy="90838"/>
            <a:chOff x="0" y="-434624"/>
            <a:chExt cx="12192000" cy="220662"/>
          </a:xfrm>
        </p:grpSpPr>
        <p:grpSp>
          <p:nvGrpSpPr>
            <p:cNvPr id="11" name="Group 10">
              <a:extLst>
                <a:ext uri="{FF2B5EF4-FFF2-40B4-BE49-F238E27FC236}">
                  <a16:creationId xmlns:a16="http://schemas.microsoft.com/office/drawing/2014/main" id="{7BF1D8CF-30C9-3A3C-F895-538E8610FFE2}"/>
                </a:ext>
              </a:extLst>
            </p:cNvPr>
            <p:cNvGrpSpPr/>
            <p:nvPr userDrawn="1"/>
          </p:nvGrpSpPr>
          <p:grpSpPr>
            <a:xfrm>
              <a:off x="0" y="-434624"/>
              <a:ext cx="12192000" cy="220662"/>
              <a:chOff x="0" y="-434624"/>
              <a:chExt cx="12192000" cy="220662"/>
            </a:xfrm>
          </p:grpSpPr>
          <p:cxnSp>
            <p:nvCxnSpPr>
              <p:cNvPr id="14" name="Straight Connector 13">
                <a:extLst>
                  <a:ext uri="{FF2B5EF4-FFF2-40B4-BE49-F238E27FC236}">
                    <a16:creationId xmlns:a16="http://schemas.microsoft.com/office/drawing/2014/main" id="{8F82A93B-644D-1BA9-E34E-7F1E9B4AF2F1}"/>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9DE60EF-3CC2-BF0C-43F9-3F0A1E53DDD2}"/>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3DEDF7B-CE4B-D042-C54C-53E5294ED6C0}"/>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C1DC092-1CD4-20E5-054B-7595134269BC}"/>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CAE375A-628D-B298-F7A3-93B60D4D97FB}"/>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9E39855-BDED-2AC5-DC6D-25C69AAEC25E}"/>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CF96CB7-CF71-C0B0-C522-78E987A5D1C3}"/>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A3AD83C-5DBF-D770-D6E0-54D8D965887D}"/>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11CD5B0-DA1A-464A-DB39-843CD120F124}"/>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D6951C12-02AA-8F8F-2D06-D0C1AC5B05D0}"/>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AE56A30-C884-9096-8D36-B8AFCE9A335C}"/>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D68E2BC-94B9-9D9E-E26D-B2F3BEBF159C}"/>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12BEA5D9-EFA2-1E37-D252-CEDC92092E09}"/>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24D20BA-9327-8589-4D54-C2DCA64B8A9D}"/>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E38B520-A91F-81E7-A8DE-7776FC22A38F}"/>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DAAB0C18-A902-BD4F-5624-764632B8AD53}"/>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48F7677-88A5-1268-3267-11B6B982B4F6}"/>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3D45075-58E7-5E48-0AD4-A7987CFA14FD}"/>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F20EEC4E-C7D9-24D0-B2F8-87273F7EF914}"/>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0BBEBBA3-2448-2721-82F9-5170899B9ABA}"/>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51648E76-16C4-02AE-F800-429745D6F83E}"/>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7833FDED-C97F-0F78-976B-9C46AE366A34}"/>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AB4B72F-E551-8CC6-C7CD-37AEDB91716A}"/>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DEED08A-E420-4F1B-B015-58B83876D2A6}"/>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D9E5AA5-AFCA-F6C2-6DA1-96DA619D1488}"/>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2CD0C04-CCE5-BD89-7B72-6160B6DFDB46}"/>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2" name="Straight Connector 11">
              <a:extLst>
                <a:ext uri="{FF2B5EF4-FFF2-40B4-BE49-F238E27FC236}">
                  <a16:creationId xmlns:a16="http://schemas.microsoft.com/office/drawing/2014/main" id="{82033E21-1497-FAE4-2AB9-430163CDA5A8}"/>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319F81-6E78-4629-AD51-47A9574F4C61}"/>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40" name="Text Placeholder 11">
            <a:extLst>
              <a:ext uri="{FF2B5EF4-FFF2-40B4-BE49-F238E27FC236}">
                <a16:creationId xmlns:a16="http://schemas.microsoft.com/office/drawing/2014/main" id="{984F2BA3-27D8-F905-6FC7-6A279A3C480C}"/>
              </a:ext>
            </a:extLst>
          </p:cNvPr>
          <p:cNvSpPr>
            <a:spLocks noGrp="1"/>
          </p:cNvSpPr>
          <p:nvPr>
            <p:ph type="body" sz="quarter" idx="26" hasCustomPrompt="1"/>
          </p:nvPr>
        </p:nvSpPr>
        <p:spPr>
          <a:xfrm>
            <a:off x="8254122" y="2855726"/>
            <a:ext cx="779139" cy="671036"/>
          </a:xfrm>
          <a:solidFill>
            <a:schemeClr val="bg1"/>
          </a:solid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a:t>
            </a:r>
          </a:p>
        </p:txBody>
      </p:sp>
      <p:sp>
        <p:nvSpPr>
          <p:cNvPr id="41" name="Text Placeholder 11">
            <a:extLst>
              <a:ext uri="{FF2B5EF4-FFF2-40B4-BE49-F238E27FC236}">
                <a16:creationId xmlns:a16="http://schemas.microsoft.com/office/drawing/2014/main" id="{4CA9D49E-B04D-AF67-A22F-342B8DF888D8}"/>
              </a:ext>
            </a:extLst>
          </p:cNvPr>
          <p:cNvSpPr>
            <a:spLocks noGrp="1"/>
          </p:cNvSpPr>
          <p:nvPr>
            <p:ph type="body" sz="quarter" idx="27" hasCustomPrompt="1"/>
          </p:nvPr>
        </p:nvSpPr>
        <p:spPr>
          <a:xfrm>
            <a:off x="8254122" y="3749214"/>
            <a:ext cx="779139" cy="671036"/>
          </a:xfrm>
          <a:solidFill>
            <a:schemeClr val="bg1"/>
          </a:solid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a:t>
            </a:r>
          </a:p>
        </p:txBody>
      </p:sp>
      <p:sp>
        <p:nvSpPr>
          <p:cNvPr id="49" name="Text Placeholder 11">
            <a:extLst>
              <a:ext uri="{FF2B5EF4-FFF2-40B4-BE49-F238E27FC236}">
                <a16:creationId xmlns:a16="http://schemas.microsoft.com/office/drawing/2014/main" id="{BD0D0FF8-30D3-3A95-F127-C4868C0FE4FD}"/>
              </a:ext>
            </a:extLst>
          </p:cNvPr>
          <p:cNvSpPr>
            <a:spLocks noGrp="1"/>
          </p:cNvSpPr>
          <p:nvPr>
            <p:ph type="body" sz="quarter" idx="30" hasCustomPrompt="1"/>
          </p:nvPr>
        </p:nvSpPr>
        <p:spPr>
          <a:xfrm>
            <a:off x="9200763" y="2111055"/>
            <a:ext cx="2551176" cy="365760"/>
          </a:xfrm>
        </p:spPr>
        <p:txBody>
          <a:bodyPr anchor="ctr"/>
          <a:lstStyle>
            <a:lvl1pPr marL="0" indent="0">
              <a:spcBef>
                <a:spcPts val="0"/>
              </a:spcBef>
              <a:buFont typeface="Arial" panose="020B0604020202020204" pitchFamily="34" charset="0"/>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46" name="Text Placeholder 11">
            <a:extLst>
              <a:ext uri="{FF2B5EF4-FFF2-40B4-BE49-F238E27FC236}">
                <a16:creationId xmlns:a16="http://schemas.microsoft.com/office/drawing/2014/main" id="{F3B8474F-566B-8887-55C7-9630AD0ADAA1}"/>
              </a:ext>
            </a:extLst>
          </p:cNvPr>
          <p:cNvSpPr>
            <a:spLocks noGrp="1"/>
          </p:cNvSpPr>
          <p:nvPr>
            <p:ph type="body" sz="quarter" idx="72" hasCustomPrompt="1"/>
          </p:nvPr>
        </p:nvSpPr>
        <p:spPr>
          <a:xfrm>
            <a:off x="9200763" y="3001640"/>
            <a:ext cx="2551176" cy="365760"/>
          </a:xfrm>
        </p:spPr>
        <p:txBody>
          <a:bodyPr anchor="ctr"/>
          <a:lstStyle>
            <a:lvl1pPr marL="0" indent="0">
              <a:spcBef>
                <a:spcPts val="0"/>
              </a:spcBef>
              <a:buFont typeface="Arial" panose="020B0604020202020204" pitchFamily="34" charset="0"/>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48" name="Text Placeholder 11">
            <a:extLst>
              <a:ext uri="{FF2B5EF4-FFF2-40B4-BE49-F238E27FC236}">
                <a16:creationId xmlns:a16="http://schemas.microsoft.com/office/drawing/2014/main" id="{430D33D6-3674-E054-1E4F-2C833C921D86}"/>
              </a:ext>
            </a:extLst>
          </p:cNvPr>
          <p:cNvSpPr>
            <a:spLocks noGrp="1"/>
          </p:cNvSpPr>
          <p:nvPr>
            <p:ph type="body" sz="quarter" idx="74" hasCustomPrompt="1"/>
          </p:nvPr>
        </p:nvSpPr>
        <p:spPr>
          <a:xfrm>
            <a:off x="9200763" y="3892225"/>
            <a:ext cx="2551176" cy="365760"/>
          </a:xfrm>
        </p:spPr>
        <p:txBody>
          <a:bodyPr anchor="ctr"/>
          <a:lstStyle>
            <a:lvl1pPr marL="0" indent="0">
              <a:spcBef>
                <a:spcPts val="0"/>
              </a:spcBef>
              <a:buFont typeface="Arial" panose="020B0604020202020204" pitchFamily="34" charset="0"/>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63" name="Text Placeholder 11">
            <a:extLst>
              <a:ext uri="{FF2B5EF4-FFF2-40B4-BE49-F238E27FC236}">
                <a16:creationId xmlns:a16="http://schemas.microsoft.com/office/drawing/2014/main" id="{6E10A31A-E9AA-6BD1-0E69-4FF2D4607C60}"/>
              </a:ext>
            </a:extLst>
          </p:cNvPr>
          <p:cNvSpPr>
            <a:spLocks noGrp="1"/>
          </p:cNvSpPr>
          <p:nvPr>
            <p:ph type="body" sz="quarter" idx="81" hasCustomPrompt="1"/>
          </p:nvPr>
        </p:nvSpPr>
        <p:spPr>
          <a:xfrm>
            <a:off x="4484133" y="1962238"/>
            <a:ext cx="779139" cy="671036"/>
          </a:xfrm>
          <a:solidFill>
            <a:schemeClr val="bg1"/>
          </a:solid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u="none">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a:t>
            </a:r>
          </a:p>
        </p:txBody>
      </p:sp>
      <p:sp>
        <p:nvSpPr>
          <p:cNvPr id="64" name="Text Placeholder 11">
            <a:extLst>
              <a:ext uri="{FF2B5EF4-FFF2-40B4-BE49-F238E27FC236}">
                <a16:creationId xmlns:a16="http://schemas.microsoft.com/office/drawing/2014/main" id="{56653E49-766F-9E33-A436-29F7C0AECFDC}"/>
              </a:ext>
            </a:extLst>
          </p:cNvPr>
          <p:cNvSpPr>
            <a:spLocks noGrp="1"/>
          </p:cNvSpPr>
          <p:nvPr>
            <p:ph type="body" sz="quarter" idx="82" hasCustomPrompt="1"/>
          </p:nvPr>
        </p:nvSpPr>
        <p:spPr>
          <a:xfrm>
            <a:off x="4484133" y="2855726"/>
            <a:ext cx="779139" cy="671036"/>
          </a:xfrm>
          <a:solidFill>
            <a:schemeClr val="bg1"/>
          </a:solid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a:t>
            </a:r>
          </a:p>
        </p:txBody>
      </p:sp>
      <p:sp>
        <p:nvSpPr>
          <p:cNvPr id="65" name="Text Placeholder 11">
            <a:extLst>
              <a:ext uri="{FF2B5EF4-FFF2-40B4-BE49-F238E27FC236}">
                <a16:creationId xmlns:a16="http://schemas.microsoft.com/office/drawing/2014/main" id="{430DE93A-621A-B984-1E51-9EEFCB30EE8C}"/>
              </a:ext>
            </a:extLst>
          </p:cNvPr>
          <p:cNvSpPr>
            <a:spLocks noGrp="1"/>
          </p:cNvSpPr>
          <p:nvPr>
            <p:ph type="body" sz="quarter" idx="83" hasCustomPrompt="1"/>
          </p:nvPr>
        </p:nvSpPr>
        <p:spPr>
          <a:xfrm>
            <a:off x="4484133" y="3749214"/>
            <a:ext cx="779139" cy="671036"/>
          </a:xfrm>
          <a:solidFill>
            <a:schemeClr val="bg1"/>
          </a:solidFill>
          <a:effectLst>
            <a:innerShdw dist="12700" dir="5400000">
              <a:schemeClr val="accent1"/>
            </a:innerShdw>
          </a:effectLst>
        </p:spPr>
        <p:txBody>
          <a:bodyPr anchor="ctr"/>
          <a:lstStyle>
            <a:lvl1pPr marL="0" indent="0" algn="l">
              <a:spcBef>
                <a:spcPts val="0"/>
              </a:spcBef>
              <a:buFont typeface="Arial" panose="020B0604020202020204" pitchFamily="34" charset="0"/>
              <a:buNone/>
              <a:defRPr sz="2400" b="0" i="0">
                <a:solidFill>
                  <a:schemeClr val="accent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a:t>
            </a:r>
          </a:p>
        </p:txBody>
      </p:sp>
      <p:sp>
        <p:nvSpPr>
          <p:cNvPr id="68" name="Text Placeholder 11">
            <a:extLst>
              <a:ext uri="{FF2B5EF4-FFF2-40B4-BE49-F238E27FC236}">
                <a16:creationId xmlns:a16="http://schemas.microsoft.com/office/drawing/2014/main" id="{AF5219EC-6D9A-21F7-B532-5600C09C30A4}"/>
              </a:ext>
            </a:extLst>
          </p:cNvPr>
          <p:cNvSpPr>
            <a:spLocks noGrp="1"/>
          </p:cNvSpPr>
          <p:nvPr>
            <p:ph type="body" sz="quarter" idx="86" hasCustomPrompt="1"/>
          </p:nvPr>
        </p:nvSpPr>
        <p:spPr>
          <a:xfrm>
            <a:off x="5430774" y="2111055"/>
            <a:ext cx="2543295" cy="365760"/>
          </a:xfrm>
        </p:spPr>
        <p:txBody>
          <a:bodyPr anchor="ctr"/>
          <a:lstStyle>
            <a:lvl1pPr marL="0" indent="0">
              <a:spcBef>
                <a:spcPts val="0"/>
              </a:spcBef>
              <a:buFont typeface="Arial" panose="020B0604020202020204" pitchFamily="34" charset="0"/>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70" name="Text Placeholder 11">
            <a:extLst>
              <a:ext uri="{FF2B5EF4-FFF2-40B4-BE49-F238E27FC236}">
                <a16:creationId xmlns:a16="http://schemas.microsoft.com/office/drawing/2014/main" id="{181F4D34-F6B8-065C-5CA9-5E6682138129}"/>
              </a:ext>
            </a:extLst>
          </p:cNvPr>
          <p:cNvSpPr>
            <a:spLocks noGrp="1"/>
          </p:cNvSpPr>
          <p:nvPr>
            <p:ph type="body" sz="quarter" idx="88" hasCustomPrompt="1"/>
          </p:nvPr>
        </p:nvSpPr>
        <p:spPr>
          <a:xfrm>
            <a:off x="5430774" y="3001640"/>
            <a:ext cx="2551176" cy="365760"/>
          </a:xfrm>
        </p:spPr>
        <p:txBody>
          <a:bodyPr anchor="ctr"/>
          <a:lstStyle>
            <a:lvl1pPr marL="0" indent="0">
              <a:spcBef>
                <a:spcPts val="0"/>
              </a:spcBef>
              <a:buFont typeface="Arial" panose="020B0604020202020204" pitchFamily="34" charset="0"/>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72" name="Text Placeholder 11">
            <a:extLst>
              <a:ext uri="{FF2B5EF4-FFF2-40B4-BE49-F238E27FC236}">
                <a16:creationId xmlns:a16="http://schemas.microsoft.com/office/drawing/2014/main" id="{15751305-A8B9-F4B6-A927-D8BBA0670E8C}"/>
              </a:ext>
            </a:extLst>
          </p:cNvPr>
          <p:cNvSpPr>
            <a:spLocks noGrp="1"/>
          </p:cNvSpPr>
          <p:nvPr>
            <p:ph type="body" sz="quarter" idx="90" hasCustomPrompt="1"/>
          </p:nvPr>
        </p:nvSpPr>
        <p:spPr>
          <a:xfrm>
            <a:off x="5430774" y="3892225"/>
            <a:ext cx="2551176" cy="365760"/>
          </a:xfrm>
        </p:spPr>
        <p:txBody>
          <a:bodyPr anchor="ctr"/>
          <a:lstStyle>
            <a:lvl1pPr marL="0" indent="0">
              <a:spcBef>
                <a:spcPts val="0"/>
              </a:spcBef>
              <a:buFont typeface="Arial" panose="020B0604020202020204" pitchFamily="34" charset="0"/>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en-US" dirty="0"/>
              <a:t>Place agenda item here, added</a:t>
            </a:r>
            <a:br>
              <a:rPr lang="en-US" dirty="0"/>
            </a:br>
            <a:r>
              <a:rPr lang="en-US" dirty="0"/>
              <a:t>agenda line if needed</a:t>
            </a:r>
          </a:p>
        </p:txBody>
      </p:sp>
      <p:sp>
        <p:nvSpPr>
          <p:cNvPr id="6" name="Text Placeholder 11">
            <a:extLst>
              <a:ext uri="{FF2B5EF4-FFF2-40B4-BE49-F238E27FC236}">
                <a16:creationId xmlns:a16="http://schemas.microsoft.com/office/drawing/2014/main" id="{4E98DDA1-4406-FD91-629A-1D86B7E701E6}"/>
              </a:ext>
            </a:extLst>
          </p:cNvPr>
          <p:cNvSpPr>
            <a:spLocks noGrp="1"/>
          </p:cNvSpPr>
          <p:nvPr>
            <p:ph type="body" sz="quarter" idx="13" hasCustomPrompt="1"/>
          </p:nvPr>
        </p:nvSpPr>
        <p:spPr>
          <a:xfrm>
            <a:off x="904572" y="3679159"/>
            <a:ext cx="1991989" cy="1750969"/>
          </a:xfrm>
        </p:spPr>
        <p:txBody>
          <a:bodyPr/>
          <a:lstStyle>
            <a:lvl1pPr marL="0" indent="0">
              <a:spcBef>
                <a:spcPts val="0"/>
              </a:spcBef>
              <a:buFont typeface="Arial" panose="020B0604020202020204" pitchFamily="34" charset="0"/>
              <a:buNone/>
              <a:defRPr sz="1400">
                <a:solidFill>
                  <a:schemeClr val="bg1"/>
                </a:solidFill>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place agenda summary here</a:t>
            </a:r>
          </a:p>
        </p:txBody>
      </p:sp>
      <p:sp>
        <p:nvSpPr>
          <p:cNvPr id="42" name="Text Placeholder 11">
            <a:extLst>
              <a:ext uri="{FF2B5EF4-FFF2-40B4-BE49-F238E27FC236}">
                <a16:creationId xmlns:a16="http://schemas.microsoft.com/office/drawing/2014/main" id="{8501C64F-F320-92EC-59C3-222879B0633F}"/>
              </a:ext>
            </a:extLst>
          </p:cNvPr>
          <p:cNvSpPr>
            <a:spLocks noGrp="1"/>
          </p:cNvSpPr>
          <p:nvPr>
            <p:ph type="body" sz="quarter" idx="91" hasCustomPrompt="1"/>
          </p:nvPr>
        </p:nvSpPr>
        <p:spPr>
          <a:xfrm>
            <a:off x="835820" y="1935163"/>
            <a:ext cx="2754310" cy="1277938"/>
          </a:xfrm>
        </p:spPr>
        <p:txBody>
          <a:bodyPr/>
          <a:lstStyle>
            <a:lvl1pPr marL="0" indent="0">
              <a:lnSpc>
                <a:spcPts val="5000"/>
              </a:lnSpc>
              <a:spcBef>
                <a:spcPts val="0"/>
              </a:spcBef>
              <a:buFont typeface="Arial" panose="020B0604020202020204" pitchFamily="34" charset="0"/>
              <a:buNone/>
              <a:defRPr sz="4400">
                <a:solidFill>
                  <a:schemeClr val="bg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r>
              <a:rPr lang="en-GB" dirty="0">
                <a:solidFill>
                  <a:schemeClr val="bg1"/>
                </a:solidFill>
              </a:rPr>
              <a:t>Today’s</a:t>
            </a:r>
            <a:br>
              <a:rPr lang="en-GB" dirty="0">
                <a:solidFill>
                  <a:schemeClr val="bg1"/>
                </a:solidFill>
              </a:rPr>
            </a:br>
            <a:r>
              <a:rPr lang="en-GB" dirty="0">
                <a:solidFill>
                  <a:schemeClr val="bg1"/>
                </a:solidFill>
              </a:rPr>
              <a:t>Agenda</a:t>
            </a:r>
            <a:endParaRPr lang="en-US" dirty="0">
              <a:solidFill>
                <a:schemeClr val="bg1"/>
              </a:solidFill>
            </a:endParaRPr>
          </a:p>
        </p:txBody>
      </p:sp>
      <p:pic>
        <p:nvPicPr>
          <p:cNvPr id="2" name="Graphic 10">
            <a:extLst>
              <a:ext uri="{FF2B5EF4-FFF2-40B4-BE49-F238E27FC236}">
                <a16:creationId xmlns:a16="http://schemas.microsoft.com/office/drawing/2014/main" id="{F33B9834-99ED-C84F-A635-7251B739E26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1702" y="6491496"/>
            <a:ext cx="1240056" cy="236059"/>
          </a:xfrm>
          <a:prstGeom prst="rect">
            <a:avLst/>
          </a:prstGeom>
        </p:spPr>
      </p:pic>
    </p:spTree>
    <p:extLst>
      <p:ext uri="{BB962C8B-B14F-4D97-AF65-F5344CB8AC3E}">
        <p14:creationId xmlns:p14="http://schemas.microsoft.com/office/powerpoint/2010/main" val="34460726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729B-39B2-C064-0564-2ACAAFF954B3}"/>
              </a:ext>
            </a:extLst>
          </p:cNvPr>
          <p:cNvSpPr>
            <a:spLocks noGrp="1"/>
          </p:cNvSpPr>
          <p:nvPr>
            <p:ph type="title" hasCustomPrompt="1"/>
          </p:nvPr>
        </p:nvSpPr>
        <p:spPr>
          <a:xfrm>
            <a:off x="434975" y="657225"/>
            <a:ext cx="11323638" cy="719137"/>
          </a:xfrm>
        </p:spPr>
        <p:txBody>
          <a:bodyPr/>
          <a:lstStyle/>
          <a:p>
            <a:r>
              <a:rPr lang="en-GB" dirty="0"/>
              <a:t>Place Headline Here</a:t>
            </a:r>
            <a:endParaRPr lang="en-US" dirty="0"/>
          </a:p>
        </p:txBody>
      </p:sp>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lvl1pPr algn="r">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60F4D294-DFEC-5D49-1CBF-91DCDBFC88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 name="Content Placeholder 8">
            <a:extLst>
              <a:ext uri="{FF2B5EF4-FFF2-40B4-BE49-F238E27FC236}">
                <a16:creationId xmlns:a16="http://schemas.microsoft.com/office/drawing/2014/main" id="{84862AFD-EDE4-BB3D-9897-EA47455EBB8C}"/>
              </a:ext>
            </a:extLst>
          </p:cNvPr>
          <p:cNvSpPr>
            <a:spLocks noGrp="1"/>
          </p:cNvSpPr>
          <p:nvPr>
            <p:ph sz="quarter" idx="25" hasCustomPrompt="1"/>
          </p:nvPr>
        </p:nvSpPr>
        <p:spPr>
          <a:xfrm>
            <a:off x="433387" y="1592263"/>
            <a:ext cx="11323638" cy="4608510"/>
          </a:xfrm>
        </p:spPr>
        <p:txBody>
          <a:bodyPr/>
          <a:lstStyle>
            <a:lvl4pPr>
              <a:tabLst>
                <a:tab pos="55563" algn="l"/>
              </a:tabLst>
              <a:defRPr/>
            </a:lvl4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218691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729B-39B2-C064-0564-2ACAAFF954B3}"/>
              </a:ext>
            </a:extLst>
          </p:cNvPr>
          <p:cNvSpPr>
            <a:spLocks noGrp="1"/>
          </p:cNvSpPr>
          <p:nvPr>
            <p:ph type="title" hasCustomPrompt="1"/>
          </p:nvPr>
        </p:nvSpPr>
        <p:spPr>
          <a:xfrm>
            <a:off x="434975" y="657225"/>
            <a:ext cx="11323638" cy="719137"/>
          </a:xfrm>
        </p:spPr>
        <p:txBody>
          <a:bodyPr/>
          <a:lstStyle/>
          <a:p>
            <a:r>
              <a:rPr lang="en-GB" dirty="0"/>
              <a:t>Place Headline Here</a:t>
            </a:r>
            <a:endParaRPr lang="en-US" dirty="0"/>
          </a:p>
        </p:txBody>
      </p:sp>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lvl1pPr algn="r">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60F4D294-DFEC-5D49-1CBF-91DCDBFC88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8" name="Text Placeholder 13">
            <a:extLst>
              <a:ext uri="{FF2B5EF4-FFF2-40B4-BE49-F238E27FC236}">
                <a16:creationId xmlns:a16="http://schemas.microsoft.com/office/drawing/2014/main" id="{7BCCAF24-980C-9565-5CEF-D9E0B15124D3}"/>
              </a:ext>
            </a:extLst>
          </p:cNvPr>
          <p:cNvSpPr>
            <a:spLocks noGrp="1"/>
          </p:cNvSpPr>
          <p:nvPr>
            <p:ph type="body" sz="quarter" idx="14" hasCustomPrompt="1"/>
          </p:nvPr>
        </p:nvSpPr>
        <p:spPr>
          <a:xfrm>
            <a:off x="442594" y="1616586"/>
            <a:ext cx="5545455" cy="821783"/>
          </a:xfrm>
        </p:spPr>
        <p:txBody>
          <a:bodyPr anchor="b"/>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10" name="Text Placeholder 15">
            <a:extLst>
              <a:ext uri="{FF2B5EF4-FFF2-40B4-BE49-F238E27FC236}">
                <a16:creationId xmlns:a16="http://schemas.microsoft.com/office/drawing/2014/main" id="{67D41271-F9C8-AF21-0421-3B3D32C13B0F}"/>
              </a:ext>
            </a:extLst>
          </p:cNvPr>
          <p:cNvSpPr>
            <a:spLocks noGrp="1"/>
          </p:cNvSpPr>
          <p:nvPr>
            <p:ph type="body" sz="quarter" idx="15" hasCustomPrompt="1"/>
          </p:nvPr>
        </p:nvSpPr>
        <p:spPr>
          <a:xfrm>
            <a:off x="442594" y="2605149"/>
            <a:ext cx="5545455" cy="3595624"/>
          </a:xfrm>
        </p:spPr>
        <p:txBody>
          <a:bodyPr/>
          <a:lstStyle>
            <a:lvl1pPr>
              <a:spcBef>
                <a:spcPts val="300"/>
              </a:spcBef>
              <a:defRPr sz="1600"/>
            </a:lvl1pPr>
            <a:lvl2pPr>
              <a:spcBef>
                <a:spcPts val="300"/>
              </a:spcBef>
              <a:defRPr sz="1600"/>
            </a:lvl2pPr>
            <a:lvl3pPr>
              <a:spcBef>
                <a:spcPts val="300"/>
              </a:spcBef>
              <a:defRPr sz="1600"/>
            </a:lvl3pPr>
            <a:lvl4pPr>
              <a:spcBef>
                <a:spcPts val="300"/>
              </a:spcBef>
              <a:defRPr sz="1600"/>
            </a:lvl4pPr>
            <a:lvl5pPr>
              <a:spcBef>
                <a:spcPts val="300"/>
              </a:spcBef>
              <a:defRPr sz="16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11" name="Text Placeholder 13">
            <a:extLst>
              <a:ext uri="{FF2B5EF4-FFF2-40B4-BE49-F238E27FC236}">
                <a16:creationId xmlns:a16="http://schemas.microsoft.com/office/drawing/2014/main" id="{64F3A1BA-3C5D-C8EB-F50D-F4994D4BF608}"/>
              </a:ext>
            </a:extLst>
          </p:cNvPr>
          <p:cNvSpPr>
            <a:spLocks noGrp="1"/>
          </p:cNvSpPr>
          <p:nvPr>
            <p:ph type="body" sz="quarter" idx="16" hasCustomPrompt="1"/>
          </p:nvPr>
        </p:nvSpPr>
        <p:spPr>
          <a:xfrm>
            <a:off x="6218872" y="1616586"/>
            <a:ext cx="5545455" cy="821783"/>
          </a:xfrm>
        </p:spPr>
        <p:txBody>
          <a:bodyPr anchor="b"/>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12" name="Text Placeholder 15">
            <a:extLst>
              <a:ext uri="{FF2B5EF4-FFF2-40B4-BE49-F238E27FC236}">
                <a16:creationId xmlns:a16="http://schemas.microsoft.com/office/drawing/2014/main" id="{79267BB1-B5EE-DF58-F2C8-5ED2A2DFBC20}"/>
              </a:ext>
            </a:extLst>
          </p:cNvPr>
          <p:cNvSpPr>
            <a:spLocks noGrp="1"/>
          </p:cNvSpPr>
          <p:nvPr>
            <p:ph type="body" sz="quarter" idx="17" hasCustomPrompt="1"/>
          </p:nvPr>
        </p:nvSpPr>
        <p:spPr>
          <a:xfrm>
            <a:off x="6218872" y="2605148"/>
            <a:ext cx="5545455" cy="3595623"/>
          </a:xfrm>
        </p:spPr>
        <p:txBody>
          <a:bodyPr/>
          <a:lstStyle>
            <a:lvl1pPr>
              <a:spcBef>
                <a:spcPts val="300"/>
              </a:spcBef>
              <a:defRPr sz="1600"/>
            </a:lvl1pPr>
            <a:lvl2pPr>
              <a:spcBef>
                <a:spcPts val="300"/>
              </a:spcBef>
              <a:defRPr sz="1600"/>
            </a:lvl2pPr>
            <a:lvl3pPr>
              <a:spcBef>
                <a:spcPts val="300"/>
              </a:spcBef>
              <a:defRPr sz="1600"/>
            </a:lvl3pPr>
            <a:lvl4pPr>
              <a:spcBef>
                <a:spcPts val="300"/>
              </a:spcBef>
              <a:defRPr sz="1600"/>
            </a:lvl4pPr>
            <a:lvl5pPr>
              <a:spcBef>
                <a:spcPts val="300"/>
              </a:spcBef>
              <a:defRPr sz="16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261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Dark">
    <p:bg>
      <p:bgRef idx="1001">
        <a:schemeClr val="bg2"/>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729B-39B2-C064-0564-2ACAAFF954B3}"/>
              </a:ext>
            </a:extLst>
          </p:cNvPr>
          <p:cNvSpPr>
            <a:spLocks noGrp="1"/>
          </p:cNvSpPr>
          <p:nvPr>
            <p:ph type="title" hasCustomPrompt="1"/>
          </p:nvPr>
        </p:nvSpPr>
        <p:spPr>
          <a:xfrm>
            <a:off x="434975" y="657225"/>
            <a:ext cx="11323638" cy="719137"/>
          </a:xfrm>
        </p:spPr>
        <p:txBody>
          <a:bodyPr/>
          <a:lstStyle/>
          <a:p>
            <a:r>
              <a:rPr lang="en-GB" dirty="0"/>
              <a:t>Place Headline Here</a:t>
            </a:r>
            <a:endParaRPr lang="en-US" dirty="0"/>
          </a:p>
        </p:txBody>
      </p:sp>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lvl1pPr algn="r">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60F4D294-DFEC-5D49-1CBF-91DCDBFC88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 name="Content Placeholder 8">
            <a:extLst>
              <a:ext uri="{FF2B5EF4-FFF2-40B4-BE49-F238E27FC236}">
                <a16:creationId xmlns:a16="http://schemas.microsoft.com/office/drawing/2014/main" id="{84862AFD-EDE4-BB3D-9897-EA47455EBB8C}"/>
              </a:ext>
            </a:extLst>
          </p:cNvPr>
          <p:cNvSpPr>
            <a:spLocks noGrp="1"/>
          </p:cNvSpPr>
          <p:nvPr>
            <p:ph sz="quarter" idx="25" hasCustomPrompt="1"/>
          </p:nvPr>
        </p:nvSpPr>
        <p:spPr>
          <a:xfrm>
            <a:off x="433387" y="1592263"/>
            <a:ext cx="11323638" cy="4608510"/>
          </a:xfrm>
        </p:spPr>
        <p:txBody>
          <a:body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pic>
        <p:nvPicPr>
          <p:cNvPr id="10" name="Graphic 10">
            <a:extLst>
              <a:ext uri="{FF2B5EF4-FFF2-40B4-BE49-F238E27FC236}">
                <a16:creationId xmlns:a16="http://schemas.microsoft.com/office/drawing/2014/main" id="{351AF0DB-91B9-BC75-FCEC-F455E177C6B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2256401139"/>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KT Ligh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lvl1pPr algn="r">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60F4D294-DFEC-5D49-1CBF-91DCDBFC88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 name="Content Placeholder 8">
            <a:extLst>
              <a:ext uri="{FF2B5EF4-FFF2-40B4-BE49-F238E27FC236}">
                <a16:creationId xmlns:a16="http://schemas.microsoft.com/office/drawing/2014/main" id="{84862AFD-EDE4-BB3D-9897-EA47455EBB8C}"/>
              </a:ext>
            </a:extLst>
          </p:cNvPr>
          <p:cNvSpPr>
            <a:spLocks noGrp="1"/>
          </p:cNvSpPr>
          <p:nvPr>
            <p:ph sz="quarter" idx="25" hasCustomPrompt="1"/>
          </p:nvPr>
        </p:nvSpPr>
        <p:spPr>
          <a:xfrm>
            <a:off x="433387" y="1858155"/>
            <a:ext cx="7806152" cy="3407583"/>
          </a:xfrm>
        </p:spPr>
        <p:txBody>
          <a:body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1">
            <a:extLst>
              <a:ext uri="{FF2B5EF4-FFF2-40B4-BE49-F238E27FC236}">
                <a16:creationId xmlns:a16="http://schemas.microsoft.com/office/drawing/2014/main" id="{E95A4C00-D34B-12D0-49D9-F9664EBEED31}"/>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6" name="Text Placeholder 11">
            <a:extLst>
              <a:ext uri="{FF2B5EF4-FFF2-40B4-BE49-F238E27FC236}">
                <a16:creationId xmlns:a16="http://schemas.microsoft.com/office/drawing/2014/main" id="{9F3D7AE8-481E-74F2-D876-6507AF07E5CF}"/>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grpSp>
        <p:nvGrpSpPr>
          <p:cNvPr id="8" name="Group 7">
            <a:extLst>
              <a:ext uri="{FF2B5EF4-FFF2-40B4-BE49-F238E27FC236}">
                <a16:creationId xmlns:a16="http://schemas.microsoft.com/office/drawing/2014/main" id="{CAC67B9A-2F22-E212-CFBB-730BFAF5F86C}"/>
              </a:ext>
            </a:extLst>
          </p:cNvPr>
          <p:cNvGrpSpPr/>
          <p:nvPr userDrawn="1"/>
        </p:nvGrpSpPr>
        <p:grpSpPr>
          <a:xfrm>
            <a:off x="0" y="-304800"/>
            <a:ext cx="12192000" cy="90838"/>
            <a:chOff x="0" y="-434624"/>
            <a:chExt cx="12192000" cy="220662"/>
          </a:xfrm>
        </p:grpSpPr>
        <p:grpSp>
          <p:nvGrpSpPr>
            <p:cNvPr id="10" name="Group 9">
              <a:extLst>
                <a:ext uri="{FF2B5EF4-FFF2-40B4-BE49-F238E27FC236}">
                  <a16:creationId xmlns:a16="http://schemas.microsoft.com/office/drawing/2014/main" id="{8764C7E1-E0D5-F469-F9D1-14E1BF1C4170}"/>
                </a:ext>
              </a:extLst>
            </p:cNvPr>
            <p:cNvGrpSpPr/>
            <p:nvPr userDrawn="1"/>
          </p:nvGrpSpPr>
          <p:grpSpPr>
            <a:xfrm>
              <a:off x="0" y="-434624"/>
              <a:ext cx="12192000" cy="220662"/>
              <a:chOff x="0" y="-434624"/>
              <a:chExt cx="12192000" cy="220662"/>
            </a:xfrm>
          </p:grpSpPr>
          <p:cxnSp>
            <p:nvCxnSpPr>
              <p:cNvPr id="13" name="Straight Connector 12">
                <a:extLst>
                  <a:ext uri="{FF2B5EF4-FFF2-40B4-BE49-F238E27FC236}">
                    <a16:creationId xmlns:a16="http://schemas.microsoft.com/office/drawing/2014/main" id="{05B34C8D-9EE0-1087-2D13-25038D1D7B0E}"/>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B62C4A-15A0-7A40-9F8A-D60F3ED1596E}"/>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35CC52-4A2D-8921-333E-7F53F2D75D2C}"/>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2F2735-90A6-FCD7-4A6A-117598FCA18D}"/>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932E4C-208C-9D24-FF46-724C119A3780}"/>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1A44C8-2721-556E-20F6-BAA6EBE94A12}"/>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516527-CDB4-0123-6722-688636EA18AD}"/>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211D0B-1FBF-BF90-19F0-A879AEBFB703}"/>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D517E5-D2F2-3154-AA7B-0F1C56FA8E3E}"/>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0EFB869-A08C-7011-7E08-625E7224EC16}"/>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79DD1E-F179-C335-314F-E87DD97CE777}"/>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54C22C-41FF-3EC9-5CA6-70814427064B}"/>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D9C053-48B6-E21C-391B-C77D6A621F3E}"/>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B5C8C3-240E-5EB0-A638-88D5B24BD1CB}"/>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667C8C-2CB6-D8DC-CCF7-244ED9C555B3}"/>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2DE9E1-1149-FEE4-3405-F5A3910211D2}"/>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98EC12-BDB6-7FF9-4C99-7138470E2C1D}"/>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41F30B-3984-64D0-2791-02C5D2A00CBA}"/>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2DF0BF-15BF-103F-2E70-4380037804DD}"/>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4E3D2A2-807A-68E5-E025-909A22A7158B}"/>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7F1C53-0CF7-9D93-B757-7CFA4C4D3D04}"/>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5FC3E16-C73F-F4CA-8A39-0A47B3AE7098}"/>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B9C970-846B-FCEE-F137-6D467FFD56F5}"/>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19FAE24-6827-B544-711E-334F273B5761}"/>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9B7C1C-B2A1-19A7-6E25-4FC857C3C085}"/>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8BBD98-A67C-ED18-1C93-80D090347FB7}"/>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DAF45A59-5336-9459-9F91-F6E21163DAD8}"/>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D2D823-B497-F3DE-62F4-24010B2BBAE0}"/>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9" name="Rectangle 38">
            <a:extLst>
              <a:ext uri="{FF2B5EF4-FFF2-40B4-BE49-F238E27FC236}">
                <a16:creationId xmlns:a16="http://schemas.microsoft.com/office/drawing/2014/main" id="{D4AE933B-354B-B035-A993-2804A1D7E890}"/>
              </a:ext>
            </a:extLst>
          </p:cNvPr>
          <p:cNvSpPr/>
          <p:nvPr userDrawn="1"/>
        </p:nvSpPr>
        <p:spPr>
          <a:xfrm>
            <a:off x="8978900" y="441325"/>
            <a:ext cx="2994025" cy="597535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 name="Text Placeholder 42">
            <a:extLst>
              <a:ext uri="{FF2B5EF4-FFF2-40B4-BE49-F238E27FC236}">
                <a16:creationId xmlns:a16="http://schemas.microsoft.com/office/drawing/2014/main" id="{5AEF8102-374D-FC5A-972F-8B568D68F033}"/>
              </a:ext>
            </a:extLst>
          </p:cNvPr>
          <p:cNvSpPr>
            <a:spLocks noGrp="1"/>
          </p:cNvSpPr>
          <p:nvPr>
            <p:ph type="body" sz="quarter" idx="29" hasCustomPrompt="1"/>
          </p:nvPr>
        </p:nvSpPr>
        <p:spPr>
          <a:xfrm>
            <a:off x="9194799" y="1858155"/>
            <a:ext cx="2562226" cy="3140884"/>
          </a:xfrm>
        </p:spPr>
        <p:txBody>
          <a:bodyPr anchor="ctr"/>
          <a:lstStyle>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GB"/>
              <a:t>Place key takeaways here —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2072981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KT Dark">
    <p:bg>
      <p:bgRef idx="1001">
        <a:schemeClr val="bg2"/>
      </p:bgRef>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D4AE933B-354B-B035-A993-2804A1D7E890}"/>
              </a:ext>
            </a:extLst>
          </p:cNvPr>
          <p:cNvSpPr/>
          <p:nvPr userDrawn="1"/>
        </p:nvSpPr>
        <p:spPr>
          <a:xfrm>
            <a:off x="8978900" y="441325"/>
            <a:ext cx="2994025" cy="5975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43" name="Text Placeholder 42">
            <a:extLst>
              <a:ext uri="{FF2B5EF4-FFF2-40B4-BE49-F238E27FC236}">
                <a16:creationId xmlns:a16="http://schemas.microsoft.com/office/drawing/2014/main" id="{13EB8FF4-999E-CE21-1C18-C60862019E71}"/>
              </a:ext>
            </a:extLst>
          </p:cNvPr>
          <p:cNvSpPr>
            <a:spLocks noGrp="1"/>
          </p:cNvSpPr>
          <p:nvPr>
            <p:ph type="body" sz="quarter" idx="29" hasCustomPrompt="1"/>
          </p:nvPr>
        </p:nvSpPr>
        <p:spPr>
          <a:xfrm>
            <a:off x="9194799" y="1858155"/>
            <a:ext cx="2562226" cy="3140884"/>
          </a:xfrm>
        </p:spPr>
        <p:txBody>
          <a:bodyPr anchor="ct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Place key takeaways here —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lvl1pPr algn="r">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60F4D294-DFEC-5D49-1CBF-91DCDBFC88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 name="Content Placeholder 8">
            <a:extLst>
              <a:ext uri="{FF2B5EF4-FFF2-40B4-BE49-F238E27FC236}">
                <a16:creationId xmlns:a16="http://schemas.microsoft.com/office/drawing/2014/main" id="{84862AFD-EDE4-BB3D-9897-EA47455EBB8C}"/>
              </a:ext>
            </a:extLst>
          </p:cNvPr>
          <p:cNvSpPr>
            <a:spLocks noGrp="1"/>
          </p:cNvSpPr>
          <p:nvPr>
            <p:ph sz="quarter" idx="25" hasCustomPrompt="1"/>
          </p:nvPr>
        </p:nvSpPr>
        <p:spPr>
          <a:xfrm>
            <a:off x="433387" y="1858155"/>
            <a:ext cx="7806152" cy="3407583"/>
          </a:xfrm>
        </p:spPr>
        <p:txBody>
          <a:bodyPr/>
          <a:lstStyle>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itle 1">
            <a:extLst>
              <a:ext uri="{FF2B5EF4-FFF2-40B4-BE49-F238E27FC236}">
                <a16:creationId xmlns:a16="http://schemas.microsoft.com/office/drawing/2014/main" id="{E95A4C00-D34B-12D0-49D9-F9664EBEED31}"/>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6" name="Text Placeholder 11">
            <a:extLst>
              <a:ext uri="{FF2B5EF4-FFF2-40B4-BE49-F238E27FC236}">
                <a16:creationId xmlns:a16="http://schemas.microsoft.com/office/drawing/2014/main" id="{9F3D7AE8-481E-74F2-D876-6507AF07E5CF}"/>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grpSp>
        <p:nvGrpSpPr>
          <p:cNvPr id="8" name="Group 7">
            <a:extLst>
              <a:ext uri="{FF2B5EF4-FFF2-40B4-BE49-F238E27FC236}">
                <a16:creationId xmlns:a16="http://schemas.microsoft.com/office/drawing/2014/main" id="{CAC67B9A-2F22-E212-CFBB-730BFAF5F86C}"/>
              </a:ext>
            </a:extLst>
          </p:cNvPr>
          <p:cNvGrpSpPr/>
          <p:nvPr userDrawn="1"/>
        </p:nvGrpSpPr>
        <p:grpSpPr>
          <a:xfrm>
            <a:off x="0" y="-304800"/>
            <a:ext cx="12192000" cy="90838"/>
            <a:chOff x="0" y="-434624"/>
            <a:chExt cx="12192000" cy="220662"/>
          </a:xfrm>
        </p:grpSpPr>
        <p:grpSp>
          <p:nvGrpSpPr>
            <p:cNvPr id="10" name="Group 9">
              <a:extLst>
                <a:ext uri="{FF2B5EF4-FFF2-40B4-BE49-F238E27FC236}">
                  <a16:creationId xmlns:a16="http://schemas.microsoft.com/office/drawing/2014/main" id="{8764C7E1-E0D5-F469-F9D1-14E1BF1C4170}"/>
                </a:ext>
              </a:extLst>
            </p:cNvPr>
            <p:cNvGrpSpPr/>
            <p:nvPr userDrawn="1"/>
          </p:nvGrpSpPr>
          <p:grpSpPr>
            <a:xfrm>
              <a:off x="0" y="-434624"/>
              <a:ext cx="12192000" cy="220662"/>
              <a:chOff x="0" y="-434624"/>
              <a:chExt cx="12192000" cy="220662"/>
            </a:xfrm>
          </p:grpSpPr>
          <p:cxnSp>
            <p:nvCxnSpPr>
              <p:cNvPr id="13" name="Straight Connector 12">
                <a:extLst>
                  <a:ext uri="{FF2B5EF4-FFF2-40B4-BE49-F238E27FC236}">
                    <a16:creationId xmlns:a16="http://schemas.microsoft.com/office/drawing/2014/main" id="{05B34C8D-9EE0-1087-2D13-25038D1D7B0E}"/>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46B62C4A-15A0-7A40-9F8A-D60F3ED1596E}"/>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435CC52-4A2D-8921-333E-7F53F2D75D2C}"/>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D2F2735-90A6-FCD7-4A6A-117598FCA18D}"/>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6D932E4C-208C-9D24-FF46-724C119A3780}"/>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71A44C8-2721-556E-20F6-BAA6EBE94A12}"/>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3516527-CDB4-0123-6722-688636EA18AD}"/>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09211D0B-1FBF-BF90-19F0-A879AEBFB703}"/>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7D517E5-D2F2-3154-AA7B-0F1C56FA8E3E}"/>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80EFB869-A08C-7011-7E08-625E7224EC16}"/>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4A79DD1E-F179-C335-314F-E87DD97CE777}"/>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1B54C22C-41FF-3EC9-5CA6-70814427064B}"/>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1D9C053-48B6-E21C-391B-C77D6A621F3E}"/>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AB5C8C3-240E-5EB0-A638-88D5B24BD1CB}"/>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0667C8C-2CB6-D8DC-CCF7-244ED9C555B3}"/>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1B2DE9E1-1149-FEE4-3405-F5A3910211D2}"/>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2E98EC12-BDB6-7FF9-4C99-7138470E2C1D}"/>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6041F30B-3984-64D0-2791-02C5D2A00CBA}"/>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B2DF0BF-15BF-103F-2E70-4380037804DD}"/>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4E3D2A2-807A-68E5-E025-909A22A7158B}"/>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17F1C53-0CF7-9D93-B757-7CFA4C4D3D04}"/>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5FC3E16-C73F-F4CA-8A39-0A47B3AE7098}"/>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B9C970-846B-FCEE-F137-6D467FFD56F5}"/>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19FAE24-6827-B544-711E-334F273B5761}"/>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EF9B7C1C-B2A1-19A7-6E25-4FC857C3C085}"/>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288BBD98-A67C-ED18-1C93-80D090347FB7}"/>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DAF45A59-5336-9459-9F91-F6E21163DAD8}"/>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AD2D823-B497-F3DE-62F4-24010B2BBAE0}"/>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2" name="Graphic 10">
            <a:extLst>
              <a:ext uri="{FF2B5EF4-FFF2-40B4-BE49-F238E27FC236}">
                <a16:creationId xmlns:a16="http://schemas.microsoft.com/office/drawing/2014/main" id="{4670E0AA-5359-4F1F-8C43-6164F0510CD5}"/>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500640"/>
            <a:ext cx="1245311" cy="236059"/>
          </a:xfrm>
          <a:prstGeom prst="rect">
            <a:avLst/>
          </a:prstGeom>
        </p:spPr>
      </p:pic>
    </p:spTree>
    <p:extLst>
      <p:ext uri="{BB962C8B-B14F-4D97-AF65-F5344CB8AC3E}">
        <p14:creationId xmlns:p14="http://schemas.microsoft.com/office/powerpoint/2010/main" val="3304969431"/>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2 Dark">
    <p:bg>
      <p:bgRef idx="1001">
        <a:schemeClr val="bg2"/>
      </p:bgRef>
    </p:bg>
    <p:spTree>
      <p:nvGrpSpPr>
        <p:cNvPr id="1" name=""/>
        <p:cNvGrpSpPr/>
        <p:nvPr/>
      </p:nvGrpSpPr>
      <p:grpSpPr>
        <a:xfrm>
          <a:off x="0" y="0"/>
          <a:ext cx="0" cy="0"/>
          <a:chOff x="0" y="0"/>
          <a:chExt cx="0" cy="0"/>
        </a:xfrm>
      </p:grpSpPr>
      <p:sp>
        <p:nvSpPr>
          <p:cNvPr id="15" name="Content Placeholder 8">
            <a:extLst>
              <a:ext uri="{FF2B5EF4-FFF2-40B4-BE49-F238E27FC236}">
                <a16:creationId xmlns:a16="http://schemas.microsoft.com/office/drawing/2014/main" id="{00AA5EDF-4AF4-EDD5-F6C5-56E5CF66CB90}"/>
              </a:ext>
            </a:extLst>
          </p:cNvPr>
          <p:cNvSpPr>
            <a:spLocks noGrp="1"/>
          </p:cNvSpPr>
          <p:nvPr>
            <p:ph sz="quarter" idx="26" hasCustomPrompt="1"/>
          </p:nvPr>
        </p:nvSpPr>
        <p:spPr>
          <a:xfrm>
            <a:off x="5205413" y="1592262"/>
            <a:ext cx="5768974" cy="3673476"/>
          </a:xfrm>
        </p:spPr>
        <p:txBody>
          <a:body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80EE1B65-3CBB-3929-93FE-594FF38F90F3}"/>
              </a:ext>
            </a:extLst>
          </p:cNvPr>
          <p:cNvSpPr>
            <a:spLocks noGrp="1"/>
          </p:cNvSpPr>
          <p:nvPr>
            <p:ph type="title" hasCustomPrompt="1"/>
          </p:nvPr>
        </p:nvSpPr>
        <p:spPr>
          <a:xfrm>
            <a:off x="1217613" y="1592262"/>
            <a:ext cx="2973387" cy="1620837"/>
          </a:xfrm>
        </p:spPr>
        <p:txBody>
          <a:bodyPr anchor="t"/>
          <a:lstStyle>
            <a:lvl1pPr>
              <a:defRPr sz="3200"/>
            </a:lvl1pPr>
          </a:lstStyle>
          <a:p>
            <a:r>
              <a:rPr lang="en-GB" dirty="0"/>
              <a:t>Place Headline Here</a:t>
            </a:r>
            <a:endParaRPr lang="en-US" dirty="0"/>
          </a:p>
        </p:txBody>
      </p:sp>
      <p:sp>
        <p:nvSpPr>
          <p:cNvPr id="10" name="Text Placeholder 8">
            <a:extLst>
              <a:ext uri="{FF2B5EF4-FFF2-40B4-BE49-F238E27FC236}">
                <a16:creationId xmlns:a16="http://schemas.microsoft.com/office/drawing/2014/main" id="{D1B28FE5-A958-EF26-6AA2-D339F4526AE3}"/>
              </a:ext>
            </a:extLst>
          </p:cNvPr>
          <p:cNvSpPr>
            <a:spLocks noGrp="1"/>
          </p:cNvSpPr>
          <p:nvPr>
            <p:ph type="body" sz="quarter" idx="13" hasCustomPrompt="1"/>
          </p:nvPr>
        </p:nvSpPr>
        <p:spPr>
          <a:xfrm>
            <a:off x="1217613" y="3429001"/>
            <a:ext cx="2973387" cy="1836738"/>
          </a:xfrm>
        </p:spPr>
        <p:txBody>
          <a:body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4">
            <a:extLst>
              <a:ext uri="{FF2B5EF4-FFF2-40B4-BE49-F238E27FC236}">
                <a16:creationId xmlns:a16="http://schemas.microsoft.com/office/drawing/2014/main" id="{646E6A9D-7A44-B07E-2872-42EAD8FEF998}"/>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3B3D3AAA-A2FA-F229-A05C-CA44648B0C07}"/>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ABBAC747-D901-73D2-E234-0916CADBC73D}"/>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pic>
        <p:nvPicPr>
          <p:cNvPr id="2" name="Graphic 10">
            <a:extLst>
              <a:ext uri="{FF2B5EF4-FFF2-40B4-BE49-F238E27FC236}">
                <a16:creationId xmlns:a16="http://schemas.microsoft.com/office/drawing/2014/main" id="{86412A45-3A6A-1067-FBDB-7A4C4B344CB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382484070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A4A3A4"/>
          </p15:clr>
        </p15:guide>
        <p15:guide id="2" orient="horz" pos="2024">
          <p15:clr>
            <a:srgbClr val="A4A3A4"/>
          </p15:clr>
        </p15:guide>
        <p15:guide id="8" pos="3279">
          <p15:clr>
            <a:srgbClr val="A4A3A4"/>
          </p15:clr>
        </p15:guide>
        <p15:guide id="10" pos="767">
          <p15:clr>
            <a:srgbClr val="A4A3A4"/>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3_Cover Slide B, Tether Opt 2">
    <p:bg>
      <p:bgPr>
        <a:solidFill>
          <a:srgbClr val="000018"/>
        </a:solidFill>
        <a:effectLst/>
      </p:bgPr>
    </p:bg>
    <p:spTree>
      <p:nvGrpSpPr>
        <p:cNvPr id="1" name=""/>
        <p:cNvGrpSpPr/>
        <p:nvPr/>
      </p:nvGrpSpPr>
      <p:grpSpPr>
        <a:xfrm>
          <a:off x="0" y="0"/>
          <a:ext cx="0" cy="0"/>
          <a:chOff x="0" y="0"/>
          <a:chExt cx="0" cy="0"/>
        </a:xfrm>
      </p:grpSpPr>
      <p:pic>
        <p:nvPicPr>
          <p:cNvPr id="3" name="Picture 2" descr="A blue and purple light&#10;&#10;Description automatically generated">
            <a:extLst>
              <a:ext uri="{FF2B5EF4-FFF2-40B4-BE49-F238E27FC236}">
                <a16:creationId xmlns:a16="http://schemas.microsoft.com/office/drawing/2014/main" id="{1F4BB833-440F-A570-6858-724904414EFC}"/>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74645" y="-102637"/>
            <a:ext cx="12341289" cy="7063274"/>
          </a:xfrm>
          <a:prstGeom prst="rect">
            <a:avLst/>
          </a:prstGeom>
        </p:spPr>
      </p:pic>
      <p:sp>
        <p:nvSpPr>
          <p:cNvPr id="15" name="Text Placeholder 14">
            <a:extLst>
              <a:ext uri="{FF2B5EF4-FFF2-40B4-BE49-F238E27FC236}">
                <a16:creationId xmlns:a16="http://schemas.microsoft.com/office/drawing/2014/main" id="{9C88A2B4-DDCF-C82E-9F4D-525B8B731B5D}"/>
              </a:ext>
            </a:extLst>
          </p:cNvPr>
          <p:cNvSpPr>
            <a:spLocks noGrp="1"/>
          </p:cNvSpPr>
          <p:nvPr>
            <p:ph type="body" sz="quarter" idx="11" hasCustomPrompt="1"/>
          </p:nvPr>
        </p:nvSpPr>
        <p:spPr>
          <a:xfrm>
            <a:off x="702524" y="2756451"/>
            <a:ext cx="9419521" cy="1481777"/>
          </a:xfrm>
        </p:spPr>
        <p:txBody>
          <a:bodyPr anchor="b"/>
          <a:lstStyle>
            <a:lvl1pPr marL="0" algn="l" defTabSz="914400" rtl="0" eaLnBrk="1" latinLnBrk="0" hangingPunct="1">
              <a:lnSpc>
                <a:spcPct val="90000"/>
              </a:lnSpc>
              <a:spcBef>
                <a:spcPct val="0"/>
              </a:spcBef>
              <a:buNone/>
              <a:defRPr lang="en-US" sz="3000" kern="1200" spc="-50" baseline="0" dirty="0" smtClean="0">
                <a:solidFill>
                  <a:schemeClr val="tx2"/>
                </a:solidFill>
                <a:latin typeface="+mj-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buNone/>
              <a:defRPr lang="en-IN" sz="4400" kern="1200" spc="-50" baseline="0" dirty="0">
                <a:solidFill>
                  <a:schemeClr val="tx2"/>
                </a:solidFill>
                <a:latin typeface="+mj-lt"/>
                <a:ea typeface="Tahoma" panose="020B0604030504040204" pitchFamily="34" charset="0"/>
                <a:cs typeface="Tahoma" panose="020B0604030504040204" pitchFamily="34" charset="0"/>
              </a:defRPr>
            </a:lvl5pPr>
          </a:lstStyle>
          <a:p>
            <a:pPr lvl="0"/>
            <a:r>
              <a:rPr lang="en-US" dirty="0"/>
              <a:t>This is a Placeholder for Two </a:t>
            </a:r>
          </a:p>
          <a:p>
            <a:pPr lvl="0"/>
            <a:r>
              <a:rPr lang="en-US" dirty="0"/>
              <a:t>to Three Line Presentation Title</a:t>
            </a:r>
          </a:p>
        </p:txBody>
      </p:sp>
      <p:sp>
        <p:nvSpPr>
          <p:cNvPr id="17" name="Text Placeholder 16">
            <a:extLst>
              <a:ext uri="{FF2B5EF4-FFF2-40B4-BE49-F238E27FC236}">
                <a16:creationId xmlns:a16="http://schemas.microsoft.com/office/drawing/2014/main" id="{46645E8C-AB5E-CF54-1C81-A81DB780EDFA}"/>
              </a:ext>
            </a:extLst>
          </p:cNvPr>
          <p:cNvSpPr>
            <a:spLocks noGrp="1"/>
          </p:cNvSpPr>
          <p:nvPr>
            <p:ph type="body" sz="quarter" idx="12" hasCustomPrompt="1"/>
          </p:nvPr>
        </p:nvSpPr>
        <p:spPr>
          <a:xfrm>
            <a:off x="702525" y="4397687"/>
            <a:ext cx="9419521" cy="886522"/>
          </a:xfrm>
        </p:spPr>
        <p:txBody>
          <a:bodyPr/>
          <a:lstStyle>
            <a:lvl1pPr marL="0" indent="0" algn="l" defTabSz="914400" rtl="0" eaLnBrk="1" latinLnBrk="0" hangingPunct="1">
              <a:lnSpc>
                <a:spcPct val="90000"/>
              </a:lnSpc>
              <a:spcBef>
                <a:spcPct val="0"/>
              </a:spcBef>
              <a:spcAft>
                <a:spcPts val="1200"/>
              </a:spcAft>
              <a:buClr>
                <a:schemeClr val="accent1"/>
              </a:buClr>
              <a:buFont typeface="System Font Regular"/>
              <a:buNone/>
              <a:defRPr lang="en-US" sz="2400" kern="1200" dirty="0" smtClean="0">
                <a:solidFill>
                  <a:schemeClr val="accent2"/>
                </a:solidFill>
                <a:latin typeface="+mn-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spcAft>
                <a:spcPts val="1200"/>
              </a:spcAft>
              <a:buClr>
                <a:schemeClr val="accent1"/>
              </a:buClr>
              <a:buFont typeface="System Font Regular"/>
              <a:buNone/>
              <a:defRPr lang="en-IN" sz="2800" kern="1200" dirty="0">
                <a:solidFill>
                  <a:schemeClr val="accent2"/>
                </a:solidFill>
                <a:latin typeface="+mn-lt"/>
                <a:ea typeface="Tahoma" panose="020B0604030504040204" pitchFamily="34" charset="0"/>
                <a:cs typeface="Tahoma" panose="020B0604030504040204" pitchFamily="34" charset="0"/>
              </a:defRPr>
            </a:lvl5pPr>
          </a:lstStyle>
          <a:p>
            <a:r>
              <a:rPr lang="en-US" dirty="0"/>
              <a:t>Place subtitle here, lorem ipsum dolor </a:t>
            </a:r>
            <a:br>
              <a:rPr lang="en-US" dirty="0"/>
            </a:br>
            <a:r>
              <a:rPr lang="en-US" dirty="0"/>
              <a:t>sit </a:t>
            </a:r>
            <a:r>
              <a:rPr lang="en-US" dirty="0" err="1"/>
              <a:t>amet</a:t>
            </a:r>
            <a:r>
              <a:rPr lang="en-US" dirty="0"/>
              <a:t>, maximum two lines</a:t>
            </a:r>
          </a:p>
        </p:txBody>
      </p:sp>
      <p:sp>
        <p:nvSpPr>
          <p:cNvPr id="18" name="Text Placeholder 17">
            <a:extLst>
              <a:ext uri="{FF2B5EF4-FFF2-40B4-BE49-F238E27FC236}">
                <a16:creationId xmlns:a16="http://schemas.microsoft.com/office/drawing/2014/main" id="{3FB93C38-8ED2-3F33-6612-F5E8149D9192}"/>
              </a:ext>
            </a:extLst>
          </p:cNvPr>
          <p:cNvSpPr>
            <a:spLocks noGrp="1"/>
          </p:cNvSpPr>
          <p:nvPr>
            <p:ph type="body" sz="quarter" idx="13" hasCustomPrompt="1"/>
          </p:nvPr>
        </p:nvSpPr>
        <p:spPr>
          <a:xfrm>
            <a:off x="702527" y="5850757"/>
            <a:ext cx="9419519" cy="219456"/>
          </a:xfrm>
        </p:spPr>
        <p:txBody>
          <a:bodyPr anchor="ctr"/>
          <a:lstStyle>
            <a:lvl1pPr>
              <a:defRPr lang="en-IN" sz="1200" b="1" kern="1200" cap="all" spc="50" baseline="0" dirty="0" smtClean="0">
                <a:solidFill>
                  <a:schemeClr val="tx1"/>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dirty="0"/>
              <a:t>Presenter’s name</a:t>
            </a:r>
          </a:p>
        </p:txBody>
      </p:sp>
      <p:sp>
        <p:nvSpPr>
          <p:cNvPr id="19" name="Text Placeholder 17">
            <a:extLst>
              <a:ext uri="{FF2B5EF4-FFF2-40B4-BE49-F238E27FC236}">
                <a16:creationId xmlns:a16="http://schemas.microsoft.com/office/drawing/2014/main" id="{26E9410B-2EB3-F939-30CC-1AC6D732FB8E}"/>
              </a:ext>
            </a:extLst>
          </p:cNvPr>
          <p:cNvSpPr>
            <a:spLocks noGrp="1"/>
          </p:cNvSpPr>
          <p:nvPr>
            <p:ph type="body" sz="quarter" idx="14" hasCustomPrompt="1"/>
          </p:nvPr>
        </p:nvSpPr>
        <p:spPr>
          <a:xfrm>
            <a:off x="702527" y="6084172"/>
            <a:ext cx="9419519" cy="219456"/>
          </a:xfrm>
        </p:spPr>
        <p:txBody>
          <a:bodyPr anchor="ctr"/>
          <a:lstStyle>
            <a:lvl1pPr>
              <a:defRPr lang="en-IN" sz="1200" b="1" kern="1200" cap="all" spc="50" baseline="0" dirty="0" smtClean="0">
                <a:solidFill>
                  <a:schemeClr val="tx1"/>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a:t>Date</a:t>
            </a:r>
          </a:p>
        </p:txBody>
      </p:sp>
      <p:pic>
        <p:nvPicPr>
          <p:cNvPr id="2" name="Picture 1">
            <a:extLst>
              <a:ext uri="{FF2B5EF4-FFF2-40B4-BE49-F238E27FC236}">
                <a16:creationId xmlns:a16="http://schemas.microsoft.com/office/drawing/2014/main" id="{7ED41928-4987-325D-4B5B-7627E157DF6F}"/>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702524" y="687269"/>
            <a:ext cx="4064619" cy="886522"/>
          </a:xfrm>
          <a:prstGeom prst="rect">
            <a:avLst/>
          </a:prstGeom>
        </p:spPr>
      </p:pic>
    </p:spTree>
    <p:extLst>
      <p:ext uri="{BB962C8B-B14F-4D97-AF65-F5344CB8AC3E}">
        <p14:creationId xmlns:p14="http://schemas.microsoft.com/office/powerpoint/2010/main" val="310897011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2 Light">
    <p:spTree>
      <p:nvGrpSpPr>
        <p:cNvPr id="1" name=""/>
        <p:cNvGrpSpPr/>
        <p:nvPr/>
      </p:nvGrpSpPr>
      <p:grpSpPr>
        <a:xfrm>
          <a:off x="0" y="0"/>
          <a:ext cx="0" cy="0"/>
          <a:chOff x="0" y="0"/>
          <a:chExt cx="0" cy="0"/>
        </a:xfrm>
      </p:grpSpPr>
      <p:sp>
        <p:nvSpPr>
          <p:cNvPr id="15" name="Content Placeholder 8">
            <a:extLst>
              <a:ext uri="{FF2B5EF4-FFF2-40B4-BE49-F238E27FC236}">
                <a16:creationId xmlns:a16="http://schemas.microsoft.com/office/drawing/2014/main" id="{00AA5EDF-4AF4-EDD5-F6C5-56E5CF66CB90}"/>
              </a:ext>
            </a:extLst>
          </p:cNvPr>
          <p:cNvSpPr>
            <a:spLocks noGrp="1"/>
          </p:cNvSpPr>
          <p:nvPr>
            <p:ph sz="quarter" idx="26" hasCustomPrompt="1"/>
          </p:nvPr>
        </p:nvSpPr>
        <p:spPr>
          <a:xfrm>
            <a:off x="5205413" y="1592262"/>
            <a:ext cx="5768974" cy="3673476"/>
          </a:xfrm>
        </p:spPr>
        <p:txBody>
          <a:body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9" name="Title 1">
            <a:extLst>
              <a:ext uri="{FF2B5EF4-FFF2-40B4-BE49-F238E27FC236}">
                <a16:creationId xmlns:a16="http://schemas.microsoft.com/office/drawing/2014/main" id="{80EE1B65-3CBB-3929-93FE-594FF38F90F3}"/>
              </a:ext>
            </a:extLst>
          </p:cNvPr>
          <p:cNvSpPr>
            <a:spLocks noGrp="1"/>
          </p:cNvSpPr>
          <p:nvPr>
            <p:ph type="title" hasCustomPrompt="1"/>
          </p:nvPr>
        </p:nvSpPr>
        <p:spPr>
          <a:xfrm>
            <a:off x="434975" y="1592263"/>
            <a:ext cx="3756025" cy="1414174"/>
          </a:xfrm>
        </p:spPr>
        <p:txBody>
          <a:bodyPr anchor="t" anchorCtr="0"/>
          <a:lstStyle>
            <a:lvl1pPr>
              <a:defRPr sz="3200"/>
            </a:lvl1pPr>
          </a:lstStyle>
          <a:p>
            <a:r>
              <a:rPr lang="en-GB" dirty="0"/>
              <a:t>Place Headline Here</a:t>
            </a:r>
            <a:endParaRPr lang="en-US" dirty="0"/>
          </a:p>
        </p:txBody>
      </p:sp>
      <p:sp>
        <p:nvSpPr>
          <p:cNvPr id="10" name="Text Placeholder 8">
            <a:extLst>
              <a:ext uri="{FF2B5EF4-FFF2-40B4-BE49-F238E27FC236}">
                <a16:creationId xmlns:a16="http://schemas.microsoft.com/office/drawing/2014/main" id="{D1B28FE5-A958-EF26-6AA2-D339F4526AE3}"/>
              </a:ext>
            </a:extLst>
          </p:cNvPr>
          <p:cNvSpPr>
            <a:spLocks noGrp="1"/>
          </p:cNvSpPr>
          <p:nvPr>
            <p:ph type="body" sz="quarter" idx="13" hasCustomPrompt="1"/>
          </p:nvPr>
        </p:nvSpPr>
        <p:spPr>
          <a:xfrm>
            <a:off x="434975" y="3429001"/>
            <a:ext cx="3756025" cy="1836738"/>
          </a:xfrm>
        </p:spPr>
        <p:txBody>
          <a:body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Footer Placeholder 4">
            <a:extLst>
              <a:ext uri="{FF2B5EF4-FFF2-40B4-BE49-F238E27FC236}">
                <a16:creationId xmlns:a16="http://schemas.microsoft.com/office/drawing/2014/main" id="{646E6A9D-7A44-B07E-2872-42EAD8FEF998}"/>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3B3D3AAA-A2FA-F229-A05C-CA44648B0C07}"/>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ABBAC747-D901-73D2-E234-0916CADBC73D}"/>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Tree>
    <p:extLst>
      <p:ext uri="{BB962C8B-B14F-4D97-AF65-F5344CB8AC3E}">
        <p14:creationId xmlns:p14="http://schemas.microsoft.com/office/powerpoint/2010/main" val="2548695832"/>
      </p:ext>
    </p:extLst>
  </p:cSld>
  <p:clrMapOvr>
    <a:masterClrMapping/>
  </p:clrMapOvr>
  <p:extLst>
    <p:ext uri="{DCECCB84-F9BA-43D5-87BE-67443E8EF086}">
      <p15:sldGuideLst xmlns:p15="http://schemas.microsoft.com/office/powerpoint/2012/main">
        <p15:guide id="1" orient="horz" pos="2160">
          <p15:clr>
            <a:srgbClr val="A4A3A4"/>
          </p15:clr>
        </p15:guide>
        <p15:guide id="2" orient="horz" pos="2024">
          <p15:clr>
            <a:srgbClr val="A4A3A4"/>
          </p15:clr>
        </p15:guide>
        <p15:guide id="8" pos="3279">
          <p15:clr>
            <a:srgbClr val="A4A3A4"/>
          </p15:clr>
        </p15:guide>
        <p15:guide id="10" pos="767">
          <p15:clr>
            <a:srgbClr val="A4A3A4"/>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L + Content">
    <p:bg>
      <p:bgPr>
        <a:solidFill>
          <a:schemeClr val="bg1">
            <a:lumMod val="95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3B76F-477F-71DA-6199-33BC6A111205}"/>
              </a:ext>
            </a:extLst>
          </p:cNvPr>
          <p:cNvSpPr/>
          <p:nvPr userDrawn="1"/>
        </p:nvSpPr>
        <p:spPr>
          <a:xfrm>
            <a:off x="3213099" y="442913"/>
            <a:ext cx="8759825" cy="5973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a:extLst>
              <a:ext uri="{FF2B5EF4-FFF2-40B4-BE49-F238E27FC236}">
                <a16:creationId xmlns:a16="http://schemas.microsoft.com/office/drawing/2014/main" id="{79CC262B-C9A5-5CEE-0F84-5F7F52546BD7}"/>
              </a:ext>
            </a:extLst>
          </p:cNvPr>
          <p:cNvSpPr>
            <a:spLocks noGrp="1"/>
          </p:cNvSpPr>
          <p:nvPr>
            <p:ph sz="quarter" idx="25"/>
          </p:nvPr>
        </p:nvSpPr>
        <p:spPr>
          <a:xfrm>
            <a:off x="3213099" y="442913"/>
            <a:ext cx="8759824" cy="59721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Title 1">
            <a:extLst>
              <a:ext uri="{FF2B5EF4-FFF2-40B4-BE49-F238E27FC236}">
                <a16:creationId xmlns:a16="http://schemas.microsoft.com/office/drawing/2014/main" id="{EA3AF2BE-4DCE-E704-F71D-26BA7C068AE7}"/>
              </a:ext>
            </a:extLst>
          </p:cNvPr>
          <p:cNvSpPr>
            <a:spLocks noGrp="1"/>
          </p:cNvSpPr>
          <p:nvPr>
            <p:ph type="title" hasCustomPrompt="1"/>
          </p:nvPr>
        </p:nvSpPr>
        <p:spPr>
          <a:xfrm>
            <a:off x="433387" y="441325"/>
            <a:ext cx="2563812" cy="2016125"/>
          </a:xfrm>
        </p:spPr>
        <p:txBody>
          <a:bodyPr anchor="b"/>
          <a:lstStyle>
            <a:lvl1pPr>
              <a:defRPr/>
            </a:lvl1pPr>
          </a:lstStyle>
          <a:p>
            <a:r>
              <a:rPr lang="en-GB" dirty="0"/>
              <a:t>Place Headline Here</a:t>
            </a:r>
            <a:endParaRPr lang="en-US" dirty="0"/>
          </a:p>
        </p:txBody>
      </p:sp>
      <p:sp>
        <p:nvSpPr>
          <p:cNvPr id="8" name="Text Placeholder 8">
            <a:extLst>
              <a:ext uri="{FF2B5EF4-FFF2-40B4-BE49-F238E27FC236}">
                <a16:creationId xmlns:a16="http://schemas.microsoft.com/office/drawing/2014/main" id="{94D86881-F7B5-C179-5822-2441EC07F939}"/>
              </a:ext>
            </a:extLst>
          </p:cNvPr>
          <p:cNvSpPr>
            <a:spLocks noGrp="1"/>
          </p:cNvSpPr>
          <p:nvPr>
            <p:ph type="body" sz="quarter" idx="13" hasCustomPrompt="1"/>
          </p:nvPr>
        </p:nvSpPr>
        <p:spPr>
          <a:xfrm>
            <a:off x="433387" y="2671762"/>
            <a:ext cx="2563812" cy="3744913"/>
          </a:xfrm>
        </p:spPr>
        <p:txBody>
          <a:bodyPr/>
          <a:lstStyle>
            <a:lvl1pPr>
              <a:defRPr/>
            </a:lvl1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4">
            <a:extLst>
              <a:ext uri="{FF2B5EF4-FFF2-40B4-BE49-F238E27FC236}">
                <a16:creationId xmlns:a16="http://schemas.microsoft.com/office/drawing/2014/main" id="{4C3BE04A-DE6D-D922-E153-A2EE35AFBF3C}"/>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AEC794C8-A0B0-317B-1891-2C284247114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 name="Text Placeholder 11">
            <a:extLst>
              <a:ext uri="{FF2B5EF4-FFF2-40B4-BE49-F238E27FC236}">
                <a16:creationId xmlns:a16="http://schemas.microsoft.com/office/drawing/2014/main" id="{FF872076-68A5-12DB-7563-9B1BD9963F5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Tree>
    <p:extLst>
      <p:ext uri="{BB962C8B-B14F-4D97-AF65-F5344CB8AC3E}">
        <p14:creationId xmlns:p14="http://schemas.microsoft.com/office/powerpoint/2010/main" val="4057701384"/>
      </p:ext>
    </p:extLst>
  </p:cSld>
  <p:clrMapOvr>
    <a:masterClrMapping/>
  </p:clrMapOvr>
  <p:extLst>
    <p:ext uri="{DCECCB84-F9BA-43D5-87BE-67443E8EF086}">
      <p15:sldGuideLst xmlns:p15="http://schemas.microsoft.com/office/powerpoint/2012/main">
        <p15:guide id="3" pos="2024">
          <p15:clr>
            <a:srgbClr val="A4A3A4"/>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and Gray Box">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4655B02-CFEA-FA34-57CF-44B6A656B58C}"/>
              </a:ext>
            </a:extLst>
          </p:cNvPr>
          <p:cNvSpPr>
            <a:spLocks noGrp="1"/>
          </p:cNvSpPr>
          <p:nvPr>
            <p:ph type="title" hasCustomPrompt="1"/>
          </p:nvPr>
        </p:nvSpPr>
        <p:spPr>
          <a:xfrm>
            <a:off x="434976" y="657226"/>
            <a:ext cx="3361170" cy="714728"/>
          </a:xfrm>
        </p:spPr>
        <p:txBody>
          <a:bodyPr/>
          <a:lstStyle/>
          <a:p>
            <a:r>
              <a:rPr lang="en-GB" dirty="0"/>
              <a:t>Place Headline Here</a:t>
            </a:r>
            <a:endParaRPr lang="en-US" dirty="0"/>
          </a:p>
        </p:txBody>
      </p:sp>
      <p:sp>
        <p:nvSpPr>
          <p:cNvPr id="2" name="Rectangle 1">
            <a:extLst>
              <a:ext uri="{FF2B5EF4-FFF2-40B4-BE49-F238E27FC236}">
                <a16:creationId xmlns:a16="http://schemas.microsoft.com/office/drawing/2014/main" id="{EA53F2CF-AC6D-B2CF-3F21-7244310635BC}"/>
              </a:ext>
            </a:extLst>
          </p:cNvPr>
          <p:cNvSpPr/>
          <p:nvPr userDrawn="1"/>
        </p:nvSpPr>
        <p:spPr>
          <a:xfrm>
            <a:off x="3976255" y="0"/>
            <a:ext cx="821574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3" name="Text Placeholder 8">
            <a:extLst>
              <a:ext uri="{FF2B5EF4-FFF2-40B4-BE49-F238E27FC236}">
                <a16:creationId xmlns:a16="http://schemas.microsoft.com/office/drawing/2014/main" id="{EDB6401F-51D5-6EB1-EC83-E250AEB96B95}"/>
              </a:ext>
            </a:extLst>
          </p:cNvPr>
          <p:cNvSpPr>
            <a:spLocks noGrp="1"/>
          </p:cNvSpPr>
          <p:nvPr>
            <p:ph type="body" sz="quarter" idx="25" hasCustomPrompt="1"/>
          </p:nvPr>
        </p:nvSpPr>
        <p:spPr>
          <a:xfrm>
            <a:off x="434975" y="1592263"/>
            <a:ext cx="3361170" cy="4608512"/>
          </a:xfrm>
        </p:spPr>
        <p:txBody>
          <a:bodyPr anchor="t" anchorCtr="0"/>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11">
            <a:extLst>
              <a:ext uri="{FF2B5EF4-FFF2-40B4-BE49-F238E27FC236}">
                <a16:creationId xmlns:a16="http://schemas.microsoft.com/office/drawing/2014/main" id="{F2794F50-C7A3-5B37-619A-7F5D75B45ECD}"/>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Tree>
    <p:extLst>
      <p:ext uri="{BB962C8B-B14F-4D97-AF65-F5344CB8AC3E}">
        <p14:creationId xmlns:p14="http://schemas.microsoft.com/office/powerpoint/2010/main" val="2264018246"/>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 2 + K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729B-39B2-C064-0564-2ACAAFF954B3}"/>
              </a:ext>
            </a:extLst>
          </p:cNvPr>
          <p:cNvSpPr>
            <a:spLocks noGrp="1"/>
          </p:cNvSpPr>
          <p:nvPr>
            <p:ph type="title" hasCustomPrompt="1"/>
          </p:nvPr>
        </p:nvSpPr>
        <p:spPr/>
        <p:txBody>
          <a:bodyPr/>
          <a:lstStyle/>
          <a:p>
            <a:r>
              <a:rPr lang="en-GB" dirty="0"/>
              <a:t>Place Headline Here</a:t>
            </a:r>
            <a:endParaRPr lang="en-US" dirty="0"/>
          </a:p>
        </p:txBody>
      </p:sp>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lvl1pPr algn="r">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lvl1pPr algn="r">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60F4D294-DFEC-5D49-1CBF-91DCDBFC88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 name="Rectangle 8">
            <a:extLst>
              <a:ext uri="{FF2B5EF4-FFF2-40B4-BE49-F238E27FC236}">
                <a16:creationId xmlns:a16="http://schemas.microsoft.com/office/drawing/2014/main" id="{3C1565C9-9E56-E613-D747-088969A97648}"/>
              </a:ext>
            </a:extLst>
          </p:cNvPr>
          <p:cNvSpPr/>
          <p:nvPr userDrawn="1"/>
        </p:nvSpPr>
        <p:spPr>
          <a:xfrm>
            <a:off x="8197850" y="1592263"/>
            <a:ext cx="3559175" cy="46085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chemeClr val="tx1"/>
              </a:solidFill>
            </a:endParaRPr>
          </a:p>
        </p:txBody>
      </p:sp>
      <p:sp>
        <p:nvSpPr>
          <p:cNvPr id="13" name="Picture Placeholder 16">
            <a:extLst>
              <a:ext uri="{FF2B5EF4-FFF2-40B4-BE49-F238E27FC236}">
                <a16:creationId xmlns:a16="http://schemas.microsoft.com/office/drawing/2014/main" id="{4FE7E878-DB2F-B147-D4A1-6EA10499C3F6}"/>
              </a:ext>
            </a:extLst>
          </p:cNvPr>
          <p:cNvSpPr>
            <a:spLocks noGrp="1"/>
          </p:cNvSpPr>
          <p:nvPr>
            <p:ph type="pic" sz="quarter" idx="25"/>
          </p:nvPr>
        </p:nvSpPr>
        <p:spPr>
          <a:xfrm>
            <a:off x="434975" y="1592263"/>
            <a:ext cx="3536950" cy="2192166"/>
          </a:xfrm>
          <a:noFill/>
        </p:spPr>
        <p:txBody>
          <a:bodyPr/>
          <a:lstStyle>
            <a:lvl1pPr>
              <a:defRPr>
                <a:solidFill>
                  <a:schemeClr val="tx1"/>
                </a:solidFill>
              </a:defRPr>
            </a:lvl1pPr>
          </a:lstStyle>
          <a:p>
            <a:r>
              <a:rPr lang="en-US" dirty="0"/>
              <a:t>Click icon to add picture</a:t>
            </a:r>
            <a:endParaRPr lang="en-IN" dirty="0"/>
          </a:p>
        </p:txBody>
      </p:sp>
      <p:sp>
        <p:nvSpPr>
          <p:cNvPr id="14" name="Picture Placeholder 16">
            <a:extLst>
              <a:ext uri="{FF2B5EF4-FFF2-40B4-BE49-F238E27FC236}">
                <a16:creationId xmlns:a16="http://schemas.microsoft.com/office/drawing/2014/main" id="{A97546EE-8B8A-19EB-D569-8116C8EB383E}"/>
              </a:ext>
            </a:extLst>
          </p:cNvPr>
          <p:cNvSpPr>
            <a:spLocks noGrp="1"/>
          </p:cNvSpPr>
          <p:nvPr>
            <p:ph type="pic" sz="quarter" idx="26"/>
          </p:nvPr>
        </p:nvSpPr>
        <p:spPr>
          <a:xfrm>
            <a:off x="434975" y="4008609"/>
            <a:ext cx="3536950" cy="2192166"/>
          </a:xfrm>
          <a:noFill/>
        </p:spPr>
        <p:txBody>
          <a:bodyPr/>
          <a:lstStyle>
            <a:lvl1pPr>
              <a:defRPr>
                <a:solidFill>
                  <a:schemeClr val="tx1"/>
                </a:solidFill>
              </a:defRPr>
            </a:lvl1pPr>
          </a:lstStyle>
          <a:p>
            <a:r>
              <a:rPr lang="en-US" dirty="0"/>
              <a:t>Click icon to add picture</a:t>
            </a:r>
            <a:endParaRPr lang="en-IN" dirty="0"/>
          </a:p>
        </p:txBody>
      </p:sp>
      <p:sp>
        <p:nvSpPr>
          <p:cNvPr id="16" name="Text Placeholder 8">
            <a:extLst>
              <a:ext uri="{FF2B5EF4-FFF2-40B4-BE49-F238E27FC236}">
                <a16:creationId xmlns:a16="http://schemas.microsoft.com/office/drawing/2014/main" id="{BB55A3B0-72C8-5EA6-703A-7DD32DB0B345}"/>
              </a:ext>
            </a:extLst>
          </p:cNvPr>
          <p:cNvSpPr>
            <a:spLocks noGrp="1"/>
          </p:cNvSpPr>
          <p:nvPr>
            <p:ph type="body" sz="quarter" idx="13" hasCustomPrompt="1"/>
          </p:nvPr>
        </p:nvSpPr>
        <p:spPr>
          <a:xfrm>
            <a:off x="4210050" y="1592263"/>
            <a:ext cx="3771900" cy="4608512"/>
          </a:xfrm>
        </p:spPr>
        <p:txBody>
          <a:bodyPr anchor="t" anchorCtr="0"/>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17" name="Text Placeholder 8">
            <a:extLst>
              <a:ext uri="{FF2B5EF4-FFF2-40B4-BE49-F238E27FC236}">
                <a16:creationId xmlns:a16="http://schemas.microsoft.com/office/drawing/2014/main" id="{293B1EE3-867F-D0D3-ECA5-C655AB4FC4E1}"/>
              </a:ext>
            </a:extLst>
          </p:cNvPr>
          <p:cNvSpPr>
            <a:spLocks noGrp="1"/>
          </p:cNvSpPr>
          <p:nvPr>
            <p:ph type="body" sz="quarter" idx="27" hasCustomPrompt="1"/>
          </p:nvPr>
        </p:nvSpPr>
        <p:spPr>
          <a:xfrm>
            <a:off x="9486900" y="1817196"/>
            <a:ext cx="2095499" cy="1229366"/>
          </a:xfrm>
        </p:spPr>
        <p:txBody>
          <a:bodyPr anchor="ctr" anchorCtr="0"/>
          <a:lstStyle>
            <a:lvl1pPr>
              <a:defRPr>
                <a:solidFill>
                  <a:schemeClr val="tx1"/>
                </a:solidFill>
              </a:defRPr>
            </a:lvl1pPr>
          </a:lstStyle>
          <a:p>
            <a:pPr lvl="0"/>
            <a:r>
              <a:rPr lang="en-GB"/>
              <a:t>Text here</a:t>
            </a:r>
            <a:endParaRPr lang="en-US"/>
          </a:p>
        </p:txBody>
      </p:sp>
      <p:sp>
        <p:nvSpPr>
          <p:cNvPr id="18" name="Text Placeholder 8">
            <a:extLst>
              <a:ext uri="{FF2B5EF4-FFF2-40B4-BE49-F238E27FC236}">
                <a16:creationId xmlns:a16="http://schemas.microsoft.com/office/drawing/2014/main" id="{26C2106B-C42D-1393-D276-83020149F99B}"/>
              </a:ext>
            </a:extLst>
          </p:cNvPr>
          <p:cNvSpPr>
            <a:spLocks noGrp="1"/>
          </p:cNvSpPr>
          <p:nvPr>
            <p:ph type="body" sz="quarter" idx="28" hasCustomPrompt="1"/>
          </p:nvPr>
        </p:nvSpPr>
        <p:spPr>
          <a:xfrm>
            <a:off x="9486900" y="3281836"/>
            <a:ext cx="2095499" cy="1229366"/>
          </a:xfrm>
        </p:spPr>
        <p:txBody>
          <a:bodyPr anchor="ctr" anchorCtr="0"/>
          <a:lstStyle>
            <a:lvl1pPr>
              <a:defRPr>
                <a:solidFill>
                  <a:schemeClr val="tx1"/>
                </a:solidFill>
              </a:defRPr>
            </a:lvl1pPr>
          </a:lstStyle>
          <a:p>
            <a:pPr lvl="0"/>
            <a:r>
              <a:rPr lang="en-GB"/>
              <a:t>Text here</a:t>
            </a:r>
            <a:endParaRPr lang="en-US"/>
          </a:p>
        </p:txBody>
      </p:sp>
      <p:sp>
        <p:nvSpPr>
          <p:cNvPr id="19" name="Text Placeholder 8">
            <a:extLst>
              <a:ext uri="{FF2B5EF4-FFF2-40B4-BE49-F238E27FC236}">
                <a16:creationId xmlns:a16="http://schemas.microsoft.com/office/drawing/2014/main" id="{69D511E6-D50F-7207-00D7-12B4E63AEF0E}"/>
              </a:ext>
            </a:extLst>
          </p:cNvPr>
          <p:cNvSpPr>
            <a:spLocks noGrp="1"/>
          </p:cNvSpPr>
          <p:nvPr>
            <p:ph type="body" sz="quarter" idx="29" hasCustomPrompt="1"/>
          </p:nvPr>
        </p:nvSpPr>
        <p:spPr>
          <a:xfrm>
            <a:off x="9486900" y="4746477"/>
            <a:ext cx="2095499" cy="1229366"/>
          </a:xfrm>
        </p:spPr>
        <p:txBody>
          <a:bodyPr anchor="ctr" anchorCtr="0"/>
          <a:lstStyle>
            <a:lvl1pPr>
              <a:defRPr>
                <a:solidFill>
                  <a:schemeClr val="tx1"/>
                </a:solidFill>
              </a:defRPr>
            </a:lvl1pPr>
          </a:lstStyle>
          <a:p>
            <a:pPr lvl="0"/>
            <a:r>
              <a:rPr lang="en-GB"/>
              <a:t>Text here</a:t>
            </a:r>
            <a:endParaRPr lang="en-US"/>
          </a:p>
        </p:txBody>
      </p:sp>
      <p:sp>
        <p:nvSpPr>
          <p:cNvPr id="24" name="Picture Placeholder 5">
            <a:extLst>
              <a:ext uri="{FF2B5EF4-FFF2-40B4-BE49-F238E27FC236}">
                <a16:creationId xmlns:a16="http://schemas.microsoft.com/office/drawing/2014/main" id="{3112EEFD-26C1-CCD7-D18C-F64F0FB12B7A}"/>
              </a:ext>
            </a:extLst>
          </p:cNvPr>
          <p:cNvSpPr>
            <a:spLocks noGrp="1"/>
          </p:cNvSpPr>
          <p:nvPr>
            <p:ph type="pic" sz="quarter" idx="23" hasCustomPrompt="1"/>
          </p:nvPr>
        </p:nvSpPr>
        <p:spPr>
          <a:xfrm>
            <a:off x="8377959" y="1959959"/>
            <a:ext cx="943841" cy="943841"/>
          </a:xfrm>
          <a:prstGeom prst="ellipse">
            <a:avLst/>
          </a:prstGeom>
          <a:noFill/>
        </p:spPr>
        <p:txBody>
          <a:bodyPr/>
          <a:lstStyle>
            <a:lvl1pPr marL="0" indent="0" algn="ctr">
              <a:buNone/>
              <a:defRPr>
                <a:solidFill>
                  <a:schemeClr val="tx1"/>
                </a:solidFill>
              </a:defRPr>
            </a:lvl1pPr>
          </a:lstStyle>
          <a:p>
            <a:r>
              <a:rPr lang="en-US" dirty="0"/>
              <a:t>Icon</a:t>
            </a:r>
          </a:p>
        </p:txBody>
      </p:sp>
      <p:sp>
        <p:nvSpPr>
          <p:cNvPr id="25" name="Picture Placeholder 5">
            <a:extLst>
              <a:ext uri="{FF2B5EF4-FFF2-40B4-BE49-F238E27FC236}">
                <a16:creationId xmlns:a16="http://schemas.microsoft.com/office/drawing/2014/main" id="{4555B82A-5671-BB61-E9DC-1F95176FDA04}"/>
              </a:ext>
            </a:extLst>
          </p:cNvPr>
          <p:cNvSpPr>
            <a:spLocks noGrp="1"/>
          </p:cNvSpPr>
          <p:nvPr>
            <p:ph type="pic" sz="quarter" idx="30" hasCustomPrompt="1"/>
          </p:nvPr>
        </p:nvSpPr>
        <p:spPr>
          <a:xfrm>
            <a:off x="8377959" y="3424599"/>
            <a:ext cx="943841" cy="943841"/>
          </a:xfrm>
          <a:prstGeom prst="ellipse">
            <a:avLst/>
          </a:prstGeom>
          <a:noFill/>
        </p:spPr>
        <p:txBody>
          <a:bodyPr/>
          <a:lstStyle>
            <a:lvl1pPr marL="0" indent="0" algn="ctr">
              <a:buNone/>
              <a:defRPr>
                <a:solidFill>
                  <a:schemeClr val="tx1"/>
                </a:solidFill>
              </a:defRPr>
            </a:lvl1pPr>
          </a:lstStyle>
          <a:p>
            <a:r>
              <a:rPr lang="en-US" dirty="0"/>
              <a:t>Icon</a:t>
            </a:r>
          </a:p>
        </p:txBody>
      </p:sp>
      <p:sp>
        <p:nvSpPr>
          <p:cNvPr id="26" name="Picture Placeholder 5">
            <a:extLst>
              <a:ext uri="{FF2B5EF4-FFF2-40B4-BE49-F238E27FC236}">
                <a16:creationId xmlns:a16="http://schemas.microsoft.com/office/drawing/2014/main" id="{AA291D52-FD2B-2FBC-F437-20D4FC32D980}"/>
              </a:ext>
            </a:extLst>
          </p:cNvPr>
          <p:cNvSpPr>
            <a:spLocks noGrp="1"/>
          </p:cNvSpPr>
          <p:nvPr>
            <p:ph type="pic" sz="quarter" idx="31" hasCustomPrompt="1"/>
          </p:nvPr>
        </p:nvSpPr>
        <p:spPr>
          <a:xfrm>
            <a:off x="8377959" y="4889240"/>
            <a:ext cx="943841" cy="943841"/>
          </a:xfrm>
          <a:prstGeom prst="ellipse">
            <a:avLst/>
          </a:prstGeom>
          <a:noFill/>
        </p:spPr>
        <p:txBody>
          <a:bodyPr/>
          <a:lstStyle>
            <a:lvl1pPr marL="0" indent="0" algn="ctr">
              <a:buNone/>
              <a:defRPr>
                <a:solidFill>
                  <a:schemeClr val="tx1"/>
                </a:solidFill>
              </a:defRPr>
            </a:lvl1pPr>
          </a:lstStyle>
          <a:p>
            <a:r>
              <a:rPr lang="en-US" dirty="0"/>
              <a:t>Icon</a:t>
            </a:r>
          </a:p>
        </p:txBody>
      </p:sp>
    </p:spTree>
    <p:extLst>
      <p:ext uri="{BB962C8B-B14F-4D97-AF65-F5344CB8AC3E}">
        <p14:creationId xmlns:p14="http://schemas.microsoft.com/office/powerpoint/2010/main" val="6291320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 3 + Headline A">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9" name="Title 1">
            <a:extLst>
              <a:ext uri="{FF2B5EF4-FFF2-40B4-BE49-F238E27FC236}">
                <a16:creationId xmlns:a16="http://schemas.microsoft.com/office/drawing/2014/main" id="{663C2A66-A967-19B6-F035-19C910B1316F}"/>
              </a:ext>
            </a:extLst>
          </p:cNvPr>
          <p:cNvSpPr txBox="1">
            <a:spLocks/>
          </p:cNvSpPr>
          <p:nvPr userDrawn="1"/>
        </p:nvSpPr>
        <p:spPr>
          <a:xfrm>
            <a:off x="434975" y="1592264"/>
            <a:ext cx="2778125" cy="3673472"/>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6000" kern="1200">
                <a:solidFill>
                  <a:schemeClr val="bg1"/>
                </a:solidFill>
                <a:latin typeface="+mj-lt"/>
                <a:ea typeface="+mj-ea"/>
                <a:cs typeface="+mj-cs"/>
              </a:defRPr>
            </a:lvl1pPr>
          </a:lstStyle>
          <a:p>
            <a:r>
              <a:rPr lang="en-GB" sz="4800" dirty="0"/>
              <a:t>Place headline here</a:t>
            </a:r>
            <a:endParaRPr lang="en-US" sz="4800" dirty="0"/>
          </a:p>
        </p:txBody>
      </p:sp>
      <p:sp>
        <p:nvSpPr>
          <p:cNvPr id="8" name="Rectangle 7">
            <a:extLst>
              <a:ext uri="{FF2B5EF4-FFF2-40B4-BE49-F238E27FC236}">
                <a16:creationId xmlns:a16="http://schemas.microsoft.com/office/drawing/2014/main" id="{54741718-0B1A-E1D0-EF6D-B8883C5AB72F}"/>
              </a:ext>
            </a:extLst>
          </p:cNvPr>
          <p:cNvSpPr/>
          <p:nvPr userDrawn="1"/>
        </p:nvSpPr>
        <p:spPr>
          <a:xfrm>
            <a:off x="-3193" y="-1"/>
            <a:ext cx="29988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19" name="Picture Placeholder 16">
            <a:extLst>
              <a:ext uri="{FF2B5EF4-FFF2-40B4-BE49-F238E27FC236}">
                <a16:creationId xmlns:a16="http://schemas.microsoft.com/office/drawing/2014/main" id="{529ED411-742F-3BED-B6C6-FF057914C151}"/>
              </a:ext>
            </a:extLst>
          </p:cNvPr>
          <p:cNvSpPr>
            <a:spLocks noGrp="1"/>
          </p:cNvSpPr>
          <p:nvPr>
            <p:ph type="pic" sz="quarter" idx="25"/>
          </p:nvPr>
        </p:nvSpPr>
        <p:spPr>
          <a:xfrm>
            <a:off x="3213100" y="1592263"/>
            <a:ext cx="2775600" cy="2689300"/>
          </a:xfrm>
        </p:spPr>
        <p:txBody>
          <a:bodyPr/>
          <a:lstStyle/>
          <a:p>
            <a:r>
              <a:rPr lang="en-US" dirty="0"/>
              <a:t>Click icon to add picture</a:t>
            </a:r>
            <a:endParaRPr lang="en-IN" dirty="0"/>
          </a:p>
        </p:txBody>
      </p:sp>
      <p:sp>
        <p:nvSpPr>
          <p:cNvPr id="20" name="Picture Placeholder 16">
            <a:extLst>
              <a:ext uri="{FF2B5EF4-FFF2-40B4-BE49-F238E27FC236}">
                <a16:creationId xmlns:a16="http://schemas.microsoft.com/office/drawing/2014/main" id="{0C62A579-06CD-56AF-1D31-835996550407}"/>
              </a:ext>
            </a:extLst>
          </p:cNvPr>
          <p:cNvSpPr>
            <a:spLocks noGrp="1"/>
          </p:cNvSpPr>
          <p:nvPr>
            <p:ph type="pic" sz="quarter" idx="26"/>
          </p:nvPr>
        </p:nvSpPr>
        <p:spPr>
          <a:xfrm>
            <a:off x="6205213" y="1592263"/>
            <a:ext cx="2775600" cy="2689300"/>
          </a:xfrm>
        </p:spPr>
        <p:txBody>
          <a:bodyPr/>
          <a:lstStyle/>
          <a:p>
            <a:r>
              <a:rPr lang="en-US" dirty="0"/>
              <a:t>Click icon to add picture</a:t>
            </a:r>
            <a:endParaRPr lang="en-IN" dirty="0"/>
          </a:p>
        </p:txBody>
      </p:sp>
      <p:sp>
        <p:nvSpPr>
          <p:cNvPr id="21" name="Picture Placeholder 16">
            <a:extLst>
              <a:ext uri="{FF2B5EF4-FFF2-40B4-BE49-F238E27FC236}">
                <a16:creationId xmlns:a16="http://schemas.microsoft.com/office/drawing/2014/main" id="{5EC01070-8C03-A9C5-3D81-CC5ADE1EE29E}"/>
              </a:ext>
            </a:extLst>
          </p:cNvPr>
          <p:cNvSpPr>
            <a:spLocks noGrp="1"/>
          </p:cNvSpPr>
          <p:nvPr>
            <p:ph type="pic" sz="quarter" idx="27"/>
          </p:nvPr>
        </p:nvSpPr>
        <p:spPr>
          <a:xfrm>
            <a:off x="9197326" y="1592263"/>
            <a:ext cx="2775600" cy="2689300"/>
          </a:xfrm>
        </p:spPr>
        <p:txBody>
          <a:bodyPr/>
          <a:lstStyle/>
          <a:p>
            <a:r>
              <a:rPr lang="en-US" dirty="0"/>
              <a:t>Click icon to add picture</a:t>
            </a:r>
            <a:endParaRPr lang="en-IN" dirty="0"/>
          </a:p>
        </p:txBody>
      </p:sp>
      <p:sp>
        <p:nvSpPr>
          <p:cNvPr id="22" name="Text Placeholder 13">
            <a:extLst>
              <a:ext uri="{FF2B5EF4-FFF2-40B4-BE49-F238E27FC236}">
                <a16:creationId xmlns:a16="http://schemas.microsoft.com/office/drawing/2014/main" id="{17C7A666-C2CC-BA18-7753-8C06C462E44D}"/>
              </a:ext>
            </a:extLst>
          </p:cNvPr>
          <p:cNvSpPr>
            <a:spLocks noGrp="1"/>
          </p:cNvSpPr>
          <p:nvPr>
            <p:ph type="body" sz="quarter" idx="14" hasCustomPrompt="1"/>
          </p:nvPr>
        </p:nvSpPr>
        <p:spPr>
          <a:xfrm>
            <a:off x="3213100" y="4394817"/>
            <a:ext cx="2775600"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26" name="Text Placeholder 13">
            <a:extLst>
              <a:ext uri="{FF2B5EF4-FFF2-40B4-BE49-F238E27FC236}">
                <a16:creationId xmlns:a16="http://schemas.microsoft.com/office/drawing/2014/main" id="{9FEE514D-BC4D-418A-E32E-34BD696F9150}"/>
              </a:ext>
            </a:extLst>
          </p:cNvPr>
          <p:cNvSpPr>
            <a:spLocks noGrp="1"/>
          </p:cNvSpPr>
          <p:nvPr>
            <p:ph type="body" sz="quarter" idx="28" hasCustomPrompt="1"/>
          </p:nvPr>
        </p:nvSpPr>
        <p:spPr>
          <a:xfrm>
            <a:off x="6205213" y="4394817"/>
            <a:ext cx="2775600"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27" name="Text Placeholder 13">
            <a:extLst>
              <a:ext uri="{FF2B5EF4-FFF2-40B4-BE49-F238E27FC236}">
                <a16:creationId xmlns:a16="http://schemas.microsoft.com/office/drawing/2014/main" id="{4905D3FC-D744-D23D-C336-CFD40B3A7D0C}"/>
              </a:ext>
            </a:extLst>
          </p:cNvPr>
          <p:cNvSpPr>
            <a:spLocks noGrp="1"/>
          </p:cNvSpPr>
          <p:nvPr>
            <p:ph type="body" sz="quarter" idx="29" hasCustomPrompt="1"/>
          </p:nvPr>
        </p:nvSpPr>
        <p:spPr>
          <a:xfrm>
            <a:off x="9197326" y="4394817"/>
            <a:ext cx="2775600"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28" name="Text Placeholder 15">
            <a:extLst>
              <a:ext uri="{FF2B5EF4-FFF2-40B4-BE49-F238E27FC236}">
                <a16:creationId xmlns:a16="http://schemas.microsoft.com/office/drawing/2014/main" id="{90BC3DBC-1AC9-ADEB-F159-28E2BA0064F1}"/>
              </a:ext>
            </a:extLst>
          </p:cNvPr>
          <p:cNvSpPr>
            <a:spLocks noGrp="1"/>
          </p:cNvSpPr>
          <p:nvPr>
            <p:ph type="body" sz="quarter" idx="15" hasCustomPrompt="1"/>
          </p:nvPr>
        </p:nvSpPr>
        <p:spPr>
          <a:xfrm>
            <a:off x="3213100" y="5087036"/>
            <a:ext cx="2775600" cy="1113738"/>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9" name="Text Placeholder 15">
            <a:extLst>
              <a:ext uri="{FF2B5EF4-FFF2-40B4-BE49-F238E27FC236}">
                <a16:creationId xmlns:a16="http://schemas.microsoft.com/office/drawing/2014/main" id="{DBAD2FA4-4DFE-15AF-412C-C5FB33B2C428}"/>
              </a:ext>
            </a:extLst>
          </p:cNvPr>
          <p:cNvSpPr>
            <a:spLocks noGrp="1"/>
          </p:cNvSpPr>
          <p:nvPr>
            <p:ph type="body" sz="quarter" idx="30" hasCustomPrompt="1"/>
          </p:nvPr>
        </p:nvSpPr>
        <p:spPr>
          <a:xfrm>
            <a:off x="6205213" y="5087036"/>
            <a:ext cx="2775600" cy="1113738"/>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30" name="Text Placeholder 15">
            <a:extLst>
              <a:ext uri="{FF2B5EF4-FFF2-40B4-BE49-F238E27FC236}">
                <a16:creationId xmlns:a16="http://schemas.microsoft.com/office/drawing/2014/main" id="{0F29468E-4AE7-66CC-3378-4B14B781E176}"/>
              </a:ext>
            </a:extLst>
          </p:cNvPr>
          <p:cNvSpPr>
            <a:spLocks noGrp="1"/>
          </p:cNvSpPr>
          <p:nvPr>
            <p:ph type="body" sz="quarter" idx="31" hasCustomPrompt="1"/>
          </p:nvPr>
        </p:nvSpPr>
        <p:spPr>
          <a:xfrm>
            <a:off x="9197326" y="5087036"/>
            <a:ext cx="2775600" cy="1113738"/>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 name="Title 1">
            <a:extLst>
              <a:ext uri="{FF2B5EF4-FFF2-40B4-BE49-F238E27FC236}">
                <a16:creationId xmlns:a16="http://schemas.microsoft.com/office/drawing/2014/main" id="{9ED0A738-4937-EB0B-81A3-4D07350ABBA4}"/>
              </a:ext>
            </a:extLst>
          </p:cNvPr>
          <p:cNvSpPr>
            <a:spLocks noGrp="1"/>
          </p:cNvSpPr>
          <p:nvPr>
            <p:ph type="title" hasCustomPrompt="1"/>
          </p:nvPr>
        </p:nvSpPr>
        <p:spPr>
          <a:xfrm>
            <a:off x="219077" y="2576434"/>
            <a:ext cx="2564764" cy="1705130"/>
          </a:xfrm>
        </p:spPr>
        <p:txBody>
          <a:bodyPr anchor="ctr"/>
          <a:lstStyle>
            <a:lvl1pPr>
              <a:defRPr/>
            </a:lvl1pPr>
          </a:lstStyle>
          <a:p>
            <a:r>
              <a:rPr lang="en-GB" dirty="0"/>
              <a:t>Place Headline Here</a:t>
            </a:r>
            <a:endParaRPr lang="en-US" dirty="0"/>
          </a:p>
        </p:txBody>
      </p:sp>
      <p:sp>
        <p:nvSpPr>
          <p:cNvPr id="5" name="Text Placeholder 11">
            <a:extLst>
              <a:ext uri="{FF2B5EF4-FFF2-40B4-BE49-F238E27FC236}">
                <a16:creationId xmlns:a16="http://schemas.microsoft.com/office/drawing/2014/main" id="{341923C0-DA53-497E-E5B2-04FF2A66F4C1}"/>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pic>
        <p:nvPicPr>
          <p:cNvPr id="3" name="Graphic 10">
            <a:extLst>
              <a:ext uri="{FF2B5EF4-FFF2-40B4-BE49-F238E27FC236}">
                <a16:creationId xmlns:a16="http://schemas.microsoft.com/office/drawing/2014/main" id="{BB897AD1-8E86-11C4-C8AB-3FC3B6FDA914}"/>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510023"/>
            <a:ext cx="1240056" cy="236059"/>
          </a:xfrm>
          <a:prstGeom prst="rect">
            <a:avLst/>
          </a:prstGeom>
        </p:spPr>
      </p:pic>
    </p:spTree>
    <p:extLst>
      <p:ext uri="{BB962C8B-B14F-4D97-AF65-F5344CB8AC3E}">
        <p14:creationId xmlns:p14="http://schemas.microsoft.com/office/powerpoint/2010/main" val="10638724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 3 + Headline B">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9" name="Picture Placeholder 16">
            <a:extLst>
              <a:ext uri="{FF2B5EF4-FFF2-40B4-BE49-F238E27FC236}">
                <a16:creationId xmlns:a16="http://schemas.microsoft.com/office/drawing/2014/main" id="{529ED411-742F-3BED-B6C6-FF057914C151}"/>
              </a:ext>
            </a:extLst>
          </p:cNvPr>
          <p:cNvSpPr>
            <a:spLocks noGrp="1"/>
          </p:cNvSpPr>
          <p:nvPr>
            <p:ph type="pic" sz="quarter" idx="25"/>
          </p:nvPr>
        </p:nvSpPr>
        <p:spPr>
          <a:xfrm>
            <a:off x="433387" y="1838685"/>
            <a:ext cx="3617949" cy="2538048"/>
          </a:xfrm>
        </p:spPr>
        <p:txBody>
          <a:bodyPr/>
          <a:lstStyle/>
          <a:p>
            <a:r>
              <a:rPr lang="en-US" dirty="0"/>
              <a:t>Click icon to add picture</a:t>
            </a:r>
            <a:endParaRPr lang="en-IN" dirty="0"/>
          </a:p>
        </p:txBody>
      </p:sp>
      <p:sp>
        <p:nvSpPr>
          <p:cNvPr id="20" name="Picture Placeholder 16">
            <a:extLst>
              <a:ext uri="{FF2B5EF4-FFF2-40B4-BE49-F238E27FC236}">
                <a16:creationId xmlns:a16="http://schemas.microsoft.com/office/drawing/2014/main" id="{0C62A579-06CD-56AF-1D31-835996550407}"/>
              </a:ext>
            </a:extLst>
          </p:cNvPr>
          <p:cNvSpPr>
            <a:spLocks noGrp="1"/>
          </p:cNvSpPr>
          <p:nvPr>
            <p:ph type="pic" sz="quarter" idx="26"/>
          </p:nvPr>
        </p:nvSpPr>
        <p:spPr>
          <a:xfrm>
            <a:off x="4287025" y="1838685"/>
            <a:ext cx="3617949" cy="2538048"/>
          </a:xfrm>
        </p:spPr>
        <p:txBody>
          <a:bodyPr/>
          <a:lstStyle/>
          <a:p>
            <a:r>
              <a:rPr lang="en-US" dirty="0"/>
              <a:t>Click icon to add picture</a:t>
            </a:r>
            <a:endParaRPr lang="en-IN" dirty="0"/>
          </a:p>
        </p:txBody>
      </p:sp>
      <p:sp>
        <p:nvSpPr>
          <p:cNvPr id="21" name="Picture Placeholder 16">
            <a:extLst>
              <a:ext uri="{FF2B5EF4-FFF2-40B4-BE49-F238E27FC236}">
                <a16:creationId xmlns:a16="http://schemas.microsoft.com/office/drawing/2014/main" id="{5EC01070-8C03-A9C5-3D81-CC5ADE1EE29E}"/>
              </a:ext>
            </a:extLst>
          </p:cNvPr>
          <p:cNvSpPr>
            <a:spLocks noGrp="1"/>
          </p:cNvSpPr>
          <p:nvPr>
            <p:ph type="pic" sz="quarter" idx="27"/>
          </p:nvPr>
        </p:nvSpPr>
        <p:spPr>
          <a:xfrm>
            <a:off x="8138281" y="1838685"/>
            <a:ext cx="3617951" cy="2538048"/>
          </a:xfrm>
        </p:spPr>
        <p:txBody>
          <a:bodyPr/>
          <a:lstStyle/>
          <a:p>
            <a:r>
              <a:rPr lang="en-US" dirty="0"/>
              <a:t>Click icon to add picture</a:t>
            </a:r>
            <a:endParaRPr lang="en-IN" dirty="0"/>
          </a:p>
        </p:txBody>
      </p:sp>
      <p:sp>
        <p:nvSpPr>
          <p:cNvPr id="22" name="Text Placeholder 13">
            <a:extLst>
              <a:ext uri="{FF2B5EF4-FFF2-40B4-BE49-F238E27FC236}">
                <a16:creationId xmlns:a16="http://schemas.microsoft.com/office/drawing/2014/main" id="{17C7A666-C2CC-BA18-7753-8C06C462E44D}"/>
              </a:ext>
            </a:extLst>
          </p:cNvPr>
          <p:cNvSpPr>
            <a:spLocks noGrp="1"/>
          </p:cNvSpPr>
          <p:nvPr>
            <p:ph type="body" sz="quarter" idx="14" hasCustomPrompt="1"/>
          </p:nvPr>
        </p:nvSpPr>
        <p:spPr>
          <a:xfrm>
            <a:off x="433387" y="4486165"/>
            <a:ext cx="3617949"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headline here</a:t>
            </a:r>
          </a:p>
        </p:txBody>
      </p:sp>
      <p:sp>
        <p:nvSpPr>
          <p:cNvPr id="26" name="Text Placeholder 13">
            <a:extLst>
              <a:ext uri="{FF2B5EF4-FFF2-40B4-BE49-F238E27FC236}">
                <a16:creationId xmlns:a16="http://schemas.microsoft.com/office/drawing/2014/main" id="{9FEE514D-BC4D-418A-E32E-34BD696F9150}"/>
              </a:ext>
            </a:extLst>
          </p:cNvPr>
          <p:cNvSpPr>
            <a:spLocks noGrp="1"/>
          </p:cNvSpPr>
          <p:nvPr>
            <p:ph type="body" sz="quarter" idx="28" hasCustomPrompt="1"/>
          </p:nvPr>
        </p:nvSpPr>
        <p:spPr>
          <a:xfrm>
            <a:off x="4287025" y="4486165"/>
            <a:ext cx="3617949"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headline here</a:t>
            </a:r>
          </a:p>
        </p:txBody>
      </p:sp>
      <p:sp>
        <p:nvSpPr>
          <p:cNvPr id="27" name="Text Placeholder 13">
            <a:extLst>
              <a:ext uri="{FF2B5EF4-FFF2-40B4-BE49-F238E27FC236}">
                <a16:creationId xmlns:a16="http://schemas.microsoft.com/office/drawing/2014/main" id="{4905D3FC-D744-D23D-C336-CFD40B3A7D0C}"/>
              </a:ext>
            </a:extLst>
          </p:cNvPr>
          <p:cNvSpPr>
            <a:spLocks noGrp="1"/>
          </p:cNvSpPr>
          <p:nvPr>
            <p:ph type="body" sz="quarter" idx="29" hasCustomPrompt="1"/>
          </p:nvPr>
        </p:nvSpPr>
        <p:spPr>
          <a:xfrm>
            <a:off x="8138281" y="4486165"/>
            <a:ext cx="3617951"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headline here</a:t>
            </a:r>
          </a:p>
        </p:txBody>
      </p:sp>
      <p:sp>
        <p:nvSpPr>
          <p:cNvPr id="28" name="Text Placeholder 15">
            <a:extLst>
              <a:ext uri="{FF2B5EF4-FFF2-40B4-BE49-F238E27FC236}">
                <a16:creationId xmlns:a16="http://schemas.microsoft.com/office/drawing/2014/main" id="{90BC3DBC-1AC9-ADEB-F159-28E2BA0064F1}"/>
              </a:ext>
            </a:extLst>
          </p:cNvPr>
          <p:cNvSpPr>
            <a:spLocks noGrp="1"/>
          </p:cNvSpPr>
          <p:nvPr>
            <p:ph type="body" sz="quarter" idx="15" hasCustomPrompt="1"/>
          </p:nvPr>
        </p:nvSpPr>
        <p:spPr>
          <a:xfrm>
            <a:off x="433387" y="5179272"/>
            <a:ext cx="3617949" cy="1021501"/>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9" name="Text Placeholder 15">
            <a:extLst>
              <a:ext uri="{FF2B5EF4-FFF2-40B4-BE49-F238E27FC236}">
                <a16:creationId xmlns:a16="http://schemas.microsoft.com/office/drawing/2014/main" id="{DBAD2FA4-4DFE-15AF-412C-C5FB33B2C428}"/>
              </a:ext>
            </a:extLst>
          </p:cNvPr>
          <p:cNvSpPr>
            <a:spLocks noGrp="1"/>
          </p:cNvSpPr>
          <p:nvPr>
            <p:ph type="body" sz="quarter" idx="30" hasCustomPrompt="1"/>
          </p:nvPr>
        </p:nvSpPr>
        <p:spPr>
          <a:xfrm>
            <a:off x="4287025" y="5179272"/>
            <a:ext cx="3617949" cy="1021501"/>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Description here</a:t>
            </a:r>
          </a:p>
        </p:txBody>
      </p:sp>
      <p:sp>
        <p:nvSpPr>
          <p:cNvPr id="30" name="Text Placeholder 15">
            <a:extLst>
              <a:ext uri="{FF2B5EF4-FFF2-40B4-BE49-F238E27FC236}">
                <a16:creationId xmlns:a16="http://schemas.microsoft.com/office/drawing/2014/main" id="{0F29468E-4AE7-66CC-3378-4B14B781E176}"/>
              </a:ext>
            </a:extLst>
          </p:cNvPr>
          <p:cNvSpPr>
            <a:spLocks noGrp="1"/>
          </p:cNvSpPr>
          <p:nvPr>
            <p:ph type="body" sz="quarter" idx="31" hasCustomPrompt="1"/>
          </p:nvPr>
        </p:nvSpPr>
        <p:spPr>
          <a:xfrm>
            <a:off x="8138281" y="5179272"/>
            <a:ext cx="3617951" cy="1021501"/>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Description here</a:t>
            </a:r>
          </a:p>
        </p:txBody>
      </p:sp>
      <p:sp>
        <p:nvSpPr>
          <p:cNvPr id="5" name="Text Placeholder 11">
            <a:extLst>
              <a:ext uri="{FF2B5EF4-FFF2-40B4-BE49-F238E27FC236}">
                <a16:creationId xmlns:a16="http://schemas.microsoft.com/office/drawing/2014/main" id="{341923C0-DA53-497E-E5B2-04FF2A66F4C1}"/>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3" name="Title 1">
            <a:extLst>
              <a:ext uri="{FF2B5EF4-FFF2-40B4-BE49-F238E27FC236}">
                <a16:creationId xmlns:a16="http://schemas.microsoft.com/office/drawing/2014/main" id="{EB679550-1E01-BD00-D020-5627E10C9F9A}"/>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6" name="Text Placeholder 11">
            <a:extLst>
              <a:ext uri="{FF2B5EF4-FFF2-40B4-BE49-F238E27FC236}">
                <a16:creationId xmlns:a16="http://schemas.microsoft.com/office/drawing/2014/main" id="{78CFCB23-C461-0435-DC4F-5E9A68A9B893}"/>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2392110725"/>
      </p:ext>
    </p:extLst>
  </p:cSld>
  <p:clrMapOvr>
    <a:masterClrMapping/>
  </p:clrMapOvr>
  <p:extLst>
    <p:ext uri="{DCECCB84-F9BA-43D5-87BE-67443E8EF086}">
      <p15:sldGuideLst xmlns:p15="http://schemas.microsoft.com/office/powerpoint/2012/main"/>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con 3 + Image ">
    <p:bg>
      <p:bgRef idx="1001">
        <a:schemeClr val="bg1"/>
      </p:bgRef>
    </p:bg>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85684EC1-C9D0-1DB7-565D-5E11AC3DD485}"/>
              </a:ext>
            </a:extLst>
          </p:cNvPr>
          <p:cNvSpPr>
            <a:spLocks noGrp="1"/>
          </p:cNvSpPr>
          <p:nvPr>
            <p:ph type="pic" sz="quarter" idx="25"/>
          </p:nvPr>
        </p:nvSpPr>
        <p:spPr>
          <a:xfrm>
            <a:off x="8199904" y="0"/>
            <a:ext cx="3992096" cy="6857999"/>
          </a:xfrm>
          <a:solidFill>
            <a:schemeClr val="accent1"/>
          </a:solidFill>
        </p:spPr>
        <p:txBody>
          <a:bodyPr/>
          <a:lstStyle>
            <a:lvl1pPr>
              <a:defRPr>
                <a:solidFill>
                  <a:schemeClr val="bg1"/>
                </a:solidFill>
              </a:defRPr>
            </a:lvl1pPr>
          </a:lstStyle>
          <a:p>
            <a:r>
              <a:rPr lang="en-US" dirty="0"/>
              <a:t>Click icon to add picture</a:t>
            </a:r>
            <a:endParaRPr lang="en-IN" dirty="0"/>
          </a:p>
        </p:txBody>
      </p:sp>
      <p:sp>
        <p:nvSpPr>
          <p:cNvPr id="14" name="Text Placeholder 13">
            <a:extLst>
              <a:ext uri="{FF2B5EF4-FFF2-40B4-BE49-F238E27FC236}">
                <a16:creationId xmlns:a16="http://schemas.microsoft.com/office/drawing/2014/main" id="{7E318437-D5E2-0669-45F2-E02F050D1730}"/>
              </a:ext>
            </a:extLst>
          </p:cNvPr>
          <p:cNvSpPr>
            <a:spLocks noGrp="1"/>
          </p:cNvSpPr>
          <p:nvPr>
            <p:ph type="body" sz="quarter" idx="14" hasCustomPrompt="1"/>
          </p:nvPr>
        </p:nvSpPr>
        <p:spPr>
          <a:xfrm>
            <a:off x="1214898" y="3618137"/>
            <a:ext cx="1782302" cy="821783"/>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short headline here</a:t>
            </a:r>
          </a:p>
        </p:txBody>
      </p:sp>
      <p:sp>
        <p:nvSpPr>
          <p:cNvPr id="16" name="Text Placeholder 15">
            <a:extLst>
              <a:ext uri="{FF2B5EF4-FFF2-40B4-BE49-F238E27FC236}">
                <a16:creationId xmlns:a16="http://schemas.microsoft.com/office/drawing/2014/main" id="{4EF9D769-2972-C489-E1CE-44BADDCCE1C5}"/>
              </a:ext>
            </a:extLst>
          </p:cNvPr>
          <p:cNvSpPr>
            <a:spLocks noGrp="1"/>
          </p:cNvSpPr>
          <p:nvPr>
            <p:ph type="body" sz="quarter" idx="15" hasCustomPrompt="1"/>
          </p:nvPr>
        </p:nvSpPr>
        <p:spPr>
          <a:xfrm>
            <a:off x="1214899" y="4606700"/>
            <a:ext cx="1782302" cy="1594074"/>
          </a:xfrm>
        </p:spPr>
        <p:txBody>
          <a:bodyPr/>
          <a:lstStyle>
            <a:lvl1pPr>
              <a:spcBef>
                <a:spcPts val="3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11" name="Text Placeholder 13">
            <a:extLst>
              <a:ext uri="{FF2B5EF4-FFF2-40B4-BE49-F238E27FC236}">
                <a16:creationId xmlns:a16="http://schemas.microsoft.com/office/drawing/2014/main" id="{A31C656F-4F94-566A-B558-48E220E77DE4}"/>
              </a:ext>
            </a:extLst>
          </p:cNvPr>
          <p:cNvSpPr>
            <a:spLocks noGrp="1"/>
          </p:cNvSpPr>
          <p:nvPr>
            <p:ph type="body" sz="quarter" idx="16" hasCustomPrompt="1"/>
          </p:nvPr>
        </p:nvSpPr>
        <p:spPr>
          <a:xfrm>
            <a:off x="3211000" y="3618137"/>
            <a:ext cx="1782302" cy="821783"/>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short headline here</a:t>
            </a:r>
          </a:p>
        </p:txBody>
      </p:sp>
      <p:sp>
        <p:nvSpPr>
          <p:cNvPr id="13" name="Text Placeholder 15">
            <a:extLst>
              <a:ext uri="{FF2B5EF4-FFF2-40B4-BE49-F238E27FC236}">
                <a16:creationId xmlns:a16="http://schemas.microsoft.com/office/drawing/2014/main" id="{04085B56-4C9F-B00B-0263-8115E401D329}"/>
              </a:ext>
            </a:extLst>
          </p:cNvPr>
          <p:cNvSpPr>
            <a:spLocks noGrp="1"/>
          </p:cNvSpPr>
          <p:nvPr>
            <p:ph type="body" sz="quarter" idx="17" hasCustomPrompt="1"/>
          </p:nvPr>
        </p:nvSpPr>
        <p:spPr>
          <a:xfrm>
            <a:off x="3211001" y="4606700"/>
            <a:ext cx="1782302" cy="1594074"/>
          </a:xfrm>
        </p:spPr>
        <p:txBody>
          <a:bodyPr/>
          <a:lstStyle>
            <a:lvl1pPr>
              <a:spcBef>
                <a:spcPts val="3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a:extLst>
              <a:ext uri="{FF2B5EF4-FFF2-40B4-BE49-F238E27FC236}">
                <a16:creationId xmlns:a16="http://schemas.microsoft.com/office/drawing/2014/main" id="{27AA4734-2B29-8AAD-BFBF-C6E70F59DDA6}"/>
              </a:ext>
            </a:extLst>
          </p:cNvPr>
          <p:cNvSpPr>
            <a:spLocks noGrp="1"/>
          </p:cNvSpPr>
          <p:nvPr>
            <p:ph type="body" sz="quarter" idx="18" hasCustomPrompt="1"/>
          </p:nvPr>
        </p:nvSpPr>
        <p:spPr>
          <a:xfrm>
            <a:off x="5208982" y="3618137"/>
            <a:ext cx="1782302" cy="821783"/>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short headline here</a:t>
            </a:r>
          </a:p>
        </p:txBody>
      </p:sp>
      <p:sp>
        <p:nvSpPr>
          <p:cNvPr id="17" name="Text Placeholder 15">
            <a:extLst>
              <a:ext uri="{FF2B5EF4-FFF2-40B4-BE49-F238E27FC236}">
                <a16:creationId xmlns:a16="http://schemas.microsoft.com/office/drawing/2014/main" id="{B4BA1A5D-B476-5C5E-A6D1-C2FABDB106FF}"/>
              </a:ext>
            </a:extLst>
          </p:cNvPr>
          <p:cNvSpPr>
            <a:spLocks noGrp="1"/>
          </p:cNvSpPr>
          <p:nvPr>
            <p:ph type="body" sz="quarter" idx="19" hasCustomPrompt="1"/>
          </p:nvPr>
        </p:nvSpPr>
        <p:spPr>
          <a:xfrm>
            <a:off x="5208983" y="4606700"/>
            <a:ext cx="1782302" cy="1594074"/>
          </a:xfrm>
        </p:spPr>
        <p:txBody>
          <a:bodyPr/>
          <a:lstStyle>
            <a:lvl1pPr>
              <a:spcBef>
                <a:spcPts val="300"/>
              </a:spcBef>
              <a:defRPr sz="1200"/>
            </a:lvl1pPr>
            <a:lvl2pPr>
              <a:spcBef>
                <a:spcPts val="300"/>
              </a:spcBef>
              <a:defRPr sz="1200"/>
            </a:lvl2pPr>
            <a:lvl3pPr>
              <a:spcBef>
                <a:spcPts val="300"/>
              </a:spcBef>
              <a:defRPr sz="1200"/>
            </a:lvl3pPr>
            <a:lvl4pPr>
              <a:spcBef>
                <a:spcPts val="300"/>
              </a:spcBef>
              <a:defRPr sz="1200"/>
            </a:lvl4pPr>
            <a:lvl5pPr>
              <a:spcBef>
                <a:spcPts val="300"/>
              </a:spcBef>
              <a:defRPr sz="12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9" name="Footer Placeholder 4">
            <a:extLst>
              <a:ext uri="{FF2B5EF4-FFF2-40B4-BE49-F238E27FC236}">
                <a16:creationId xmlns:a16="http://schemas.microsoft.com/office/drawing/2014/main" id="{E71517E7-39AE-D6B5-6974-5FFC39927D96}"/>
              </a:ext>
            </a:extLst>
          </p:cNvPr>
          <p:cNvSpPr>
            <a:spLocks noGrp="1"/>
          </p:cNvSpPr>
          <p:nvPr>
            <p:ph type="ftr" sz="quarter" idx="3"/>
          </p:nvPr>
        </p:nvSpPr>
        <p:spPr>
          <a:xfrm>
            <a:off x="7981950" y="6527800"/>
            <a:ext cx="3775075" cy="219076"/>
          </a:xfrm>
          <a:prstGeom prst="rect">
            <a:avLst/>
          </a:prstGeom>
          <a:noFill/>
        </p:spPr>
        <p:txBody>
          <a:bodyPr vert="horz" lIns="0" tIns="0" rIns="0" bIns="0" rtlCol="0" anchor="ctr">
            <a:noAutofit/>
          </a:bodyPr>
          <a:lstStyle>
            <a:lvl1pPr algn="r">
              <a:defRPr sz="600" cap="all" spc="50" baseline="0">
                <a:solidFill>
                  <a:schemeClr val="bg1"/>
                </a:solidFill>
                <a:latin typeface="+mj-lt"/>
              </a:defRPr>
            </a:lvl1pPr>
          </a:lstStyle>
          <a:p>
            <a:r>
              <a:rPr lang="en-US" dirty="0"/>
              <a:t>©2025 Brunswick Co. Confidential and all rights reserved.</a:t>
            </a:r>
          </a:p>
        </p:txBody>
      </p:sp>
      <p:sp>
        <p:nvSpPr>
          <p:cNvPr id="10" name="Slide Number Placeholder 5">
            <a:extLst>
              <a:ext uri="{FF2B5EF4-FFF2-40B4-BE49-F238E27FC236}">
                <a16:creationId xmlns:a16="http://schemas.microsoft.com/office/drawing/2014/main" id="{6C4E59D1-9267-AF91-E62A-175D0FDB7635}"/>
              </a:ext>
            </a:extLst>
          </p:cNvPr>
          <p:cNvSpPr>
            <a:spLocks noGrp="1"/>
          </p:cNvSpPr>
          <p:nvPr>
            <p:ph type="sldNum" sz="quarter" idx="4"/>
          </p:nvPr>
        </p:nvSpPr>
        <p:spPr>
          <a:xfrm>
            <a:off x="11757025" y="6527008"/>
            <a:ext cx="215900" cy="220661"/>
          </a:xfrm>
          <a:prstGeom prst="rect">
            <a:avLst/>
          </a:prstGeom>
          <a:noFill/>
        </p:spPr>
        <p:txBody>
          <a:bodyPr vert="horz" lIns="0" tIns="0" rIns="0" bIns="0" rtlCol="0" anchor="ctr">
            <a:noAutofit/>
          </a:bodyPr>
          <a:lstStyle>
            <a:lvl1pPr algn="r">
              <a:defRPr sz="600" cap="all" spc="50" baseline="0">
                <a:solidFill>
                  <a:schemeClr val="bg1"/>
                </a:solidFill>
                <a:latin typeface="+mj-lt"/>
              </a:defRPr>
            </a:lvl1pPr>
          </a:lstStyle>
          <a:p>
            <a:fld id="{DE228D29-0B0A-4552-9124-17F5ACEF26E2}" type="slidenum">
              <a:rPr lang="en-US" smtClean="0"/>
              <a:pPr/>
              <a:t>‹#›</a:t>
            </a:fld>
            <a:endParaRPr lang="en-US" dirty="0"/>
          </a:p>
        </p:txBody>
      </p:sp>
      <p:sp>
        <p:nvSpPr>
          <p:cNvPr id="18" name="Text Placeholder 11">
            <a:extLst>
              <a:ext uri="{FF2B5EF4-FFF2-40B4-BE49-F238E27FC236}">
                <a16:creationId xmlns:a16="http://schemas.microsoft.com/office/drawing/2014/main" id="{0AC57F11-5888-51D4-A8F7-CCBD72031600}"/>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0" name="Picture Placeholder 5">
            <a:extLst>
              <a:ext uri="{FF2B5EF4-FFF2-40B4-BE49-F238E27FC236}">
                <a16:creationId xmlns:a16="http://schemas.microsoft.com/office/drawing/2014/main" id="{C8C2CE47-CAE1-F4C6-7531-FDCF8453FF02}"/>
              </a:ext>
            </a:extLst>
          </p:cNvPr>
          <p:cNvSpPr>
            <a:spLocks noGrp="1"/>
          </p:cNvSpPr>
          <p:nvPr>
            <p:ph type="pic" sz="quarter" idx="23" hasCustomPrompt="1"/>
          </p:nvPr>
        </p:nvSpPr>
        <p:spPr>
          <a:xfrm>
            <a:off x="1563797" y="2259641"/>
            <a:ext cx="1086758" cy="1086758"/>
          </a:xfrm>
          <a:prstGeom prst="ellipse">
            <a:avLst/>
          </a:prstGeom>
          <a:noFill/>
        </p:spPr>
        <p:txBody>
          <a:bodyPr/>
          <a:lstStyle>
            <a:lvl1pPr marL="0" indent="0" algn="ctr">
              <a:buNone/>
              <a:defRPr/>
            </a:lvl1pPr>
          </a:lstStyle>
          <a:p>
            <a:r>
              <a:rPr lang="en-US" dirty="0"/>
              <a:t>Icon</a:t>
            </a:r>
          </a:p>
        </p:txBody>
      </p:sp>
      <p:sp>
        <p:nvSpPr>
          <p:cNvPr id="23" name="Picture Placeholder 5">
            <a:extLst>
              <a:ext uri="{FF2B5EF4-FFF2-40B4-BE49-F238E27FC236}">
                <a16:creationId xmlns:a16="http://schemas.microsoft.com/office/drawing/2014/main" id="{B1505667-0D59-5157-1B6E-EA24BC6C0C78}"/>
              </a:ext>
            </a:extLst>
          </p:cNvPr>
          <p:cNvSpPr>
            <a:spLocks noGrp="1"/>
          </p:cNvSpPr>
          <p:nvPr>
            <p:ph type="pic" sz="quarter" idx="26" hasCustomPrompt="1"/>
          </p:nvPr>
        </p:nvSpPr>
        <p:spPr>
          <a:xfrm>
            <a:off x="3558773" y="2259641"/>
            <a:ext cx="1086758" cy="1086758"/>
          </a:xfrm>
          <a:prstGeom prst="ellipse">
            <a:avLst/>
          </a:prstGeom>
          <a:noFill/>
        </p:spPr>
        <p:txBody>
          <a:bodyPr/>
          <a:lstStyle>
            <a:lvl1pPr marL="0" indent="0" algn="ctr">
              <a:buNone/>
              <a:defRPr/>
            </a:lvl1pPr>
          </a:lstStyle>
          <a:p>
            <a:r>
              <a:rPr lang="en-US" dirty="0"/>
              <a:t>Icon</a:t>
            </a:r>
          </a:p>
        </p:txBody>
      </p:sp>
      <p:sp>
        <p:nvSpPr>
          <p:cNvPr id="24" name="Picture Placeholder 5">
            <a:extLst>
              <a:ext uri="{FF2B5EF4-FFF2-40B4-BE49-F238E27FC236}">
                <a16:creationId xmlns:a16="http://schemas.microsoft.com/office/drawing/2014/main" id="{DEFC8C16-04B5-286F-1F4D-459F96D3018E}"/>
              </a:ext>
            </a:extLst>
          </p:cNvPr>
          <p:cNvSpPr>
            <a:spLocks noGrp="1"/>
          </p:cNvSpPr>
          <p:nvPr>
            <p:ph type="pic" sz="quarter" idx="27" hasCustomPrompt="1"/>
          </p:nvPr>
        </p:nvSpPr>
        <p:spPr>
          <a:xfrm>
            <a:off x="5557882" y="2259641"/>
            <a:ext cx="1086758" cy="1086758"/>
          </a:xfrm>
          <a:prstGeom prst="ellipse">
            <a:avLst/>
          </a:prstGeom>
          <a:noFill/>
        </p:spPr>
        <p:txBody>
          <a:bodyPr/>
          <a:lstStyle>
            <a:lvl1pPr marL="0" indent="0" algn="ctr">
              <a:buNone/>
              <a:defRPr/>
            </a:lvl1pPr>
          </a:lstStyle>
          <a:p>
            <a:r>
              <a:rPr lang="en-US" dirty="0"/>
              <a:t>Icon</a:t>
            </a:r>
          </a:p>
        </p:txBody>
      </p:sp>
      <p:sp>
        <p:nvSpPr>
          <p:cNvPr id="7" name="Title 1">
            <a:extLst>
              <a:ext uri="{FF2B5EF4-FFF2-40B4-BE49-F238E27FC236}">
                <a16:creationId xmlns:a16="http://schemas.microsoft.com/office/drawing/2014/main" id="{45641094-366F-7F92-4169-C581261D08A8}"/>
              </a:ext>
            </a:extLst>
          </p:cNvPr>
          <p:cNvSpPr>
            <a:spLocks noGrp="1"/>
          </p:cNvSpPr>
          <p:nvPr>
            <p:ph type="title" hasCustomPrompt="1"/>
          </p:nvPr>
        </p:nvSpPr>
        <p:spPr>
          <a:xfrm>
            <a:off x="434975" y="657226"/>
            <a:ext cx="6550025" cy="546434"/>
          </a:xfrm>
        </p:spPr>
        <p:txBody>
          <a:bodyPr/>
          <a:lstStyle/>
          <a:p>
            <a:r>
              <a:rPr lang="en-GB" dirty="0"/>
              <a:t>Place Headline Here</a:t>
            </a:r>
            <a:endParaRPr lang="en-US" dirty="0"/>
          </a:p>
        </p:txBody>
      </p:sp>
      <p:sp>
        <p:nvSpPr>
          <p:cNvPr id="8" name="Text Placeholder 11">
            <a:extLst>
              <a:ext uri="{FF2B5EF4-FFF2-40B4-BE49-F238E27FC236}">
                <a16:creationId xmlns:a16="http://schemas.microsoft.com/office/drawing/2014/main" id="{7C044B43-F3A0-318B-B0DA-6C6EF446F068}"/>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31411787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Icon 5 Light">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E318437-D5E2-0669-45F2-E02F050D1730}"/>
              </a:ext>
            </a:extLst>
          </p:cNvPr>
          <p:cNvSpPr>
            <a:spLocks noGrp="1"/>
          </p:cNvSpPr>
          <p:nvPr>
            <p:ph type="body" sz="quarter" idx="14" hasCustomPrompt="1"/>
          </p:nvPr>
        </p:nvSpPr>
        <p:spPr>
          <a:xfrm>
            <a:off x="1214898" y="3618136"/>
            <a:ext cx="1782302"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6" name="Text Placeholder 15">
            <a:extLst>
              <a:ext uri="{FF2B5EF4-FFF2-40B4-BE49-F238E27FC236}">
                <a16:creationId xmlns:a16="http://schemas.microsoft.com/office/drawing/2014/main" id="{4EF9D769-2972-C489-E1CE-44BADDCCE1C5}"/>
              </a:ext>
            </a:extLst>
          </p:cNvPr>
          <p:cNvSpPr>
            <a:spLocks noGrp="1"/>
          </p:cNvSpPr>
          <p:nvPr>
            <p:ph type="body" sz="quarter" idx="15" hasCustomPrompt="1"/>
          </p:nvPr>
        </p:nvSpPr>
        <p:spPr>
          <a:xfrm>
            <a:off x="1214899" y="4439919"/>
            <a:ext cx="1782302"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11" name="Text Placeholder 13">
            <a:extLst>
              <a:ext uri="{FF2B5EF4-FFF2-40B4-BE49-F238E27FC236}">
                <a16:creationId xmlns:a16="http://schemas.microsoft.com/office/drawing/2014/main" id="{A31C656F-4F94-566A-B558-48E220E77DE4}"/>
              </a:ext>
            </a:extLst>
          </p:cNvPr>
          <p:cNvSpPr>
            <a:spLocks noGrp="1"/>
          </p:cNvSpPr>
          <p:nvPr>
            <p:ph type="body" sz="quarter" idx="16" hasCustomPrompt="1"/>
          </p:nvPr>
        </p:nvSpPr>
        <p:spPr>
          <a:xfrm>
            <a:off x="3211000" y="3618136"/>
            <a:ext cx="1782302"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3" name="Text Placeholder 15">
            <a:extLst>
              <a:ext uri="{FF2B5EF4-FFF2-40B4-BE49-F238E27FC236}">
                <a16:creationId xmlns:a16="http://schemas.microsoft.com/office/drawing/2014/main" id="{04085B56-4C9F-B00B-0263-8115E401D329}"/>
              </a:ext>
            </a:extLst>
          </p:cNvPr>
          <p:cNvSpPr>
            <a:spLocks noGrp="1"/>
          </p:cNvSpPr>
          <p:nvPr>
            <p:ph type="body" sz="quarter" idx="17" hasCustomPrompt="1"/>
          </p:nvPr>
        </p:nvSpPr>
        <p:spPr>
          <a:xfrm>
            <a:off x="3211001" y="4439919"/>
            <a:ext cx="1782302"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15" name="Text Placeholder 13">
            <a:extLst>
              <a:ext uri="{FF2B5EF4-FFF2-40B4-BE49-F238E27FC236}">
                <a16:creationId xmlns:a16="http://schemas.microsoft.com/office/drawing/2014/main" id="{27AA4734-2B29-8AAD-BFBF-C6E70F59DDA6}"/>
              </a:ext>
            </a:extLst>
          </p:cNvPr>
          <p:cNvSpPr>
            <a:spLocks noGrp="1"/>
          </p:cNvSpPr>
          <p:nvPr>
            <p:ph type="body" sz="quarter" idx="18" hasCustomPrompt="1"/>
          </p:nvPr>
        </p:nvSpPr>
        <p:spPr>
          <a:xfrm>
            <a:off x="5208982" y="3618136"/>
            <a:ext cx="1782302"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7" name="Text Placeholder 15">
            <a:extLst>
              <a:ext uri="{FF2B5EF4-FFF2-40B4-BE49-F238E27FC236}">
                <a16:creationId xmlns:a16="http://schemas.microsoft.com/office/drawing/2014/main" id="{B4BA1A5D-B476-5C5E-A6D1-C2FABDB106FF}"/>
              </a:ext>
            </a:extLst>
          </p:cNvPr>
          <p:cNvSpPr>
            <a:spLocks noGrp="1"/>
          </p:cNvSpPr>
          <p:nvPr>
            <p:ph type="body" sz="quarter" idx="19" hasCustomPrompt="1"/>
          </p:nvPr>
        </p:nvSpPr>
        <p:spPr>
          <a:xfrm>
            <a:off x="5208983" y="4439919"/>
            <a:ext cx="1782302"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18" name="Text Placeholder 13">
            <a:extLst>
              <a:ext uri="{FF2B5EF4-FFF2-40B4-BE49-F238E27FC236}">
                <a16:creationId xmlns:a16="http://schemas.microsoft.com/office/drawing/2014/main" id="{34FBC757-43CA-07BE-5E9B-492E9C6FC255}"/>
              </a:ext>
            </a:extLst>
          </p:cNvPr>
          <p:cNvSpPr>
            <a:spLocks noGrp="1"/>
          </p:cNvSpPr>
          <p:nvPr>
            <p:ph type="body" sz="quarter" idx="20" hasCustomPrompt="1"/>
          </p:nvPr>
        </p:nvSpPr>
        <p:spPr>
          <a:xfrm>
            <a:off x="7200951" y="3618136"/>
            <a:ext cx="1782302"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9" name="Text Placeholder 15">
            <a:extLst>
              <a:ext uri="{FF2B5EF4-FFF2-40B4-BE49-F238E27FC236}">
                <a16:creationId xmlns:a16="http://schemas.microsoft.com/office/drawing/2014/main" id="{8CAA5F21-476C-EBBB-55FB-370FDF2E8BD2}"/>
              </a:ext>
            </a:extLst>
          </p:cNvPr>
          <p:cNvSpPr>
            <a:spLocks noGrp="1"/>
          </p:cNvSpPr>
          <p:nvPr>
            <p:ph type="body" sz="quarter" idx="21" hasCustomPrompt="1"/>
          </p:nvPr>
        </p:nvSpPr>
        <p:spPr>
          <a:xfrm>
            <a:off x="7200952" y="4439919"/>
            <a:ext cx="1782302"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20" name="Text Placeholder 13">
            <a:extLst>
              <a:ext uri="{FF2B5EF4-FFF2-40B4-BE49-F238E27FC236}">
                <a16:creationId xmlns:a16="http://schemas.microsoft.com/office/drawing/2014/main" id="{D03A65AA-27E2-0C9B-AB18-EF70982F7C9F}"/>
              </a:ext>
            </a:extLst>
          </p:cNvPr>
          <p:cNvSpPr>
            <a:spLocks noGrp="1"/>
          </p:cNvSpPr>
          <p:nvPr>
            <p:ph type="body" sz="quarter" idx="22" hasCustomPrompt="1"/>
          </p:nvPr>
        </p:nvSpPr>
        <p:spPr>
          <a:xfrm>
            <a:off x="9194799" y="3618136"/>
            <a:ext cx="1782302"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21" name="Text Placeholder 15">
            <a:extLst>
              <a:ext uri="{FF2B5EF4-FFF2-40B4-BE49-F238E27FC236}">
                <a16:creationId xmlns:a16="http://schemas.microsoft.com/office/drawing/2014/main" id="{4403740D-2C6D-2154-797A-2A0B80A0B2DB}"/>
              </a:ext>
            </a:extLst>
          </p:cNvPr>
          <p:cNvSpPr>
            <a:spLocks noGrp="1"/>
          </p:cNvSpPr>
          <p:nvPr>
            <p:ph type="body" sz="quarter" idx="23" hasCustomPrompt="1"/>
          </p:nvPr>
        </p:nvSpPr>
        <p:spPr>
          <a:xfrm>
            <a:off x="9194800" y="4439919"/>
            <a:ext cx="1782302"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 name="Picture Placeholder 16">
            <a:extLst>
              <a:ext uri="{FF2B5EF4-FFF2-40B4-BE49-F238E27FC236}">
                <a16:creationId xmlns:a16="http://schemas.microsoft.com/office/drawing/2014/main" id="{6DC205EC-89F1-5DAE-F8EB-C7C79F64EB5C}"/>
              </a:ext>
            </a:extLst>
          </p:cNvPr>
          <p:cNvSpPr>
            <a:spLocks noGrp="1"/>
          </p:cNvSpPr>
          <p:nvPr>
            <p:ph type="pic" sz="quarter" idx="25" hasCustomPrompt="1"/>
          </p:nvPr>
        </p:nvSpPr>
        <p:spPr>
          <a:xfrm>
            <a:off x="1506430" y="2139489"/>
            <a:ext cx="1199238" cy="1199238"/>
          </a:xfrm>
          <a:prstGeom prst="rect">
            <a:avLst/>
          </a:prstGeom>
        </p:spPr>
        <p:txBody>
          <a:bodyPr/>
          <a:lstStyle>
            <a:lvl1pPr algn="ctr">
              <a:defRPr/>
            </a:lvl1pPr>
          </a:lstStyle>
          <a:p>
            <a:r>
              <a:rPr lang="en-IN" dirty="0"/>
              <a:t>Icon</a:t>
            </a:r>
          </a:p>
        </p:txBody>
      </p:sp>
      <p:sp>
        <p:nvSpPr>
          <p:cNvPr id="5" name="Picture Placeholder 16">
            <a:extLst>
              <a:ext uri="{FF2B5EF4-FFF2-40B4-BE49-F238E27FC236}">
                <a16:creationId xmlns:a16="http://schemas.microsoft.com/office/drawing/2014/main" id="{3D1DF973-88A1-5B19-4D02-74E89D108E58}"/>
              </a:ext>
            </a:extLst>
          </p:cNvPr>
          <p:cNvSpPr>
            <a:spLocks noGrp="1"/>
          </p:cNvSpPr>
          <p:nvPr>
            <p:ph type="pic" sz="quarter" idx="26" hasCustomPrompt="1"/>
          </p:nvPr>
        </p:nvSpPr>
        <p:spPr>
          <a:xfrm>
            <a:off x="3501405" y="2139489"/>
            <a:ext cx="1199238" cy="1199238"/>
          </a:xfrm>
          <a:prstGeom prst="rect">
            <a:avLst/>
          </a:prstGeom>
        </p:spPr>
        <p:txBody>
          <a:bodyPr/>
          <a:lstStyle>
            <a:lvl1pPr algn="ctr">
              <a:defRPr/>
            </a:lvl1pPr>
          </a:lstStyle>
          <a:p>
            <a:r>
              <a:rPr lang="en-IN" dirty="0"/>
              <a:t>Icon</a:t>
            </a:r>
          </a:p>
        </p:txBody>
      </p:sp>
      <p:sp>
        <p:nvSpPr>
          <p:cNvPr id="22" name="Picture Placeholder 16">
            <a:extLst>
              <a:ext uri="{FF2B5EF4-FFF2-40B4-BE49-F238E27FC236}">
                <a16:creationId xmlns:a16="http://schemas.microsoft.com/office/drawing/2014/main" id="{8783B7C2-A584-D0E8-B678-D52A39D58DC3}"/>
              </a:ext>
            </a:extLst>
          </p:cNvPr>
          <p:cNvSpPr>
            <a:spLocks noGrp="1"/>
          </p:cNvSpPr>
          <p:nvPr>
            <p:ph type="pic" sz="quarter" idx="27" hasCustomPrompt="1"/>
          </p:nvPr>
        </p:nvSpPr>
        <p:spPr>
          <a:xfrm>
            <a:off x="5496380" y="2139489"/>
            <a:ext cx="1199238" cy="1199238"/>
          </a:xfrm>
          <a:prstGeom prst="rect">
            <a:avLst/>
          </a:prstGeom>
        </p:spPr>
        <p:txBody>
          <a:bodyPr/>
          <a:lstStyle>
            <a:lvl1pPr algn="ctr">
              <a:defRPr/>
            </a:lvl1pPr>
          </a:lstStyle>
          <a:p>
            <a:r>
              <a:rPr lang="en-IN" dirty="0"/>
              <a:t>Icon</a:t>
            </a:r>
          </a:p>
        </p:txBody>
      </p:sp>
      <p:sp>
        <p:nvSpPr>
          <p:cNvPr id="26" name="Picture Placeholder 16">
            <a:extLst>
              <a:ext uri="{FF2B5EF4-FFF2-40B4-BE49-F238E27FC236}">
                <a16:creationId xmlns:a16="http://schemas.microsoft.com/office/drawing/2014/main" id="{39D845FA-1544-81E5-5A40-CBC4F8477223}"/>
              </a:ext>
            </a:extLst>
          </p:cNvPr>
          <p:cNvSpPr>
            <a:spLocks noGrp="1"/>
          </p:cNvSpPr>
          <p:nvPr>
            <p:ph type="pic" sz="quarter" idx="28" hasCustomPrompt="1"/>
          </p:nvPr>
        </p:nvSpPr>
        <p:spPr>
          <a:xfrm>
            <a:off x="7491355" y="2139489"/>
            <a:ext cx="1199238" cy="1199238"/>
          </a:xfrm>
          <a:prstGeom prst="rect">
            <a:avLst/>
          </a:prstGeom>
        </p:spPr>
        <p:txBody>
          <a:bodyPr/>
          <a:lstStyle>
            <a:lvl1pPr algn="ctr">
              <a:defRPr/>
            </a:lvl1pPr>
          </a:lstStyle>
          <a:p>
            <a:r>
              <a:rPr lang="en-IN" dirty="0"/>
              <a:t>Icon</a:t>
            </a:r>
          </a:p>
        </p:txBody>
      </p:sp>
      <p:sp>
        <p:nvSpPr>
          <p:cNvPr id="27" name="Picture Placeholder 16">
            <a:extLst>
              <a:ext uri="{FF2B5EF4-FFF2-40B4-BE49-F238E27FC236}">
                <a16:creationId xmlns:a16="http://schemas.microsoft.com/office/drawing/2014/main" id="{CCE1288A-8558-6BA2-177A-D3A15A7B506A}"/>
              </a:ext>
            </a:extLst>
          </p:cNvPr>
          <p:cNvSpPr>
            <a:spLocks noGrp="1"/>
          </p:cNvSpPr>
          <p:nvPr>
            <p:ph type="pic" sz="quarter" idx="29" hasCustomPrompt="1"/>
          </p:nvPr>
        </p:nvSpPr>
        <p:spPr>
          <a:xfrm>
            <a:off x="9486331" y="2139489"/>
            <a:ext cx="1199238" cy="1199238"/>
          </a:xfrm>
          <a:prstGeom prst="rect">
            <a:avLst/>
          </a:prstGeom>
        </p:spPr>
        <p:txBody>
          <a:bodyPr/>
          <a:lstStyle>
            <a:lvl1pPr algn="ctr">
              <a:defRPr/>
            </a:lvl1pPr>
          </a:lstStyle>
          <a:p>
            <a:r>
              <a:rPr lang="en-IN" dirty="0"/>
              <a:t>Icon</a:t>
            </a:r>
          </a:p>
        </p:txBody>
      </p:sp>
      <p:sp>
        <p:nvSpPr>
          <p:cNvPr id="6" name="Title 1">
            <a:extLst>
              <a:ext uri="{FF2B5EF4-FFF2-40B4-BE49-F238E27FC236}">
                <a16:creationId xmlns:a16="http://schemas.microsoft.com/office/drawing/2014/main" id="{8C263C4C-DA01-D430-3FB4-366D5D94B7FB}"/>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7" name="Text Placeholder 11">
            <a:extLst>
              <a:ext uri="{FF2B5EF4-FFF2-40B4-BE49-F238E27FC236}">
                <a16:creationId xmlns:a16="http://schemas.microsoft.com/office/drawing/2014/main" id="{2D5D81E7-CD58-7E86-59E6-ADB2DA17D80B}"/>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9" name="Text Placeholder 11">
            <a:extLst>
              <a:ext uri="{FF2B5EF4-FFF2-40B4-BE49-F238E27FC236}">
                <a16:creationId xmlns:a16="http://schemas.microsoft.com/office/drawing/2014/main" id="{B49DD992-C4F8-96CD-A6B8-5FB3ED04F780}"/>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Tree>
    <p:extLst>
      <p:ext uri="{BB962C8B-B14F-4D97-AF65-F5344CB8AC3E}">
        <p14:creationId xmlns:p14="http://schemas.microsoft.com/office/powerpoint/2010/main" val="1195414223"/>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Icon 5 Light Full Page">
    <p:spTree>
      <p:nvGrpSpPr>
        <p:cNvPr id="1" name=""/>
        <p:cNvGrpSpPr/>
        <p:nvPr/>
      </p:nvGrpSpPr>
      <p:grpSpPr>
        <a:xfrm>
          <a:off x="0" y="0"/>
          <a:ext cx="0" cy="0"/>
          <a:chOff x="0" y="0"/>
          <a:chExt cx="0" cy="0"/>
        </a:xfrm>
      </p:grpSpPr>
      <p:sp>
        <p:nvSpPr>
          <p:cNvPr id="16" name="Text Placeholder 15">
            <a:extLst>
              <a:ext uri="{FF2B5EF4-FFF2-40B4-BE49-F238E27FC236}">
                <a16:creationId xmlns:a16="http://schemas.microsoft.com/office/drawing/2014/main" id="{4EF9D769-2972-C489-E1CE-44BADDCCE1C5}"/>
              </a:ext>
            </a:extLst>
          </p:cNvPr>
          <p:cNvSpPr>
            <a:spLocks noGrp="1"/>
          </p:cNvSpPr>
          <p:nvPr>
            <p:ph type="body" sz="quarter" idx="15" hasCustomPrompt="1"/>
          </p:nvPr>
        </p:nvSpPr>
        <p:spPr>
          <a:xfrm>
            <a:off x="432332" y="4439919"/>
            <a:ext cx="2109829"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text here, use indent for bullet point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ext Placeholder 15">
            <a:extLst>
              <a:ext uri="{FF2B5EF4-FFF2-40B4-BE49-F238E27FC236}">
                <a16:creationId xmlns:a16="http://schemas.microsoft.com/office/drawing/2014/main" id="{04085B56-4C9F-B00B-0263-8115E401D329}"/>
              </a:ext>
            </a:extLst>
          </p:cNvPr>
          <p:cNvSpPr>
            <a:spLocks noGrp="1"/>
          </p:cNvSpPr>
          <p:nvPr>
            <p:ph type="body" sz="quarter" idx="17" hasCustomPrompt="1"/>
          </p:nvPr>
        </p:nvSpPr>
        <p:spPr>
          <a:xfrm>
            <a:off x="2733435" y="4439919"/>
            <a:ext cx="2109830"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text here, use indent for bullet point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15">
            <a:extLst>
              <a:ext uri="{FF2B5EF4-FFF2-40B4-BE49-F238E27FC236}">
                <a16:creationId xmlns:a16="http://schemas.microsoft.com/office/drawing/2014/main" id="{B4BA1A5D-B476-5C5E-A6D1-C2FABDB106FF}"/>
              </a:ext>
            </a:extLst>
          </p:cNvPr>
          <p:cNvSpPr>
            <a:spLocks noGrp="1"/>
          </p:cNvSpPr>
          <p:nvPr>
            <p:ph type="body" sz="quarter" idx="19" hasCustomPrompt="1"/>
          </p:nvPr>
        </p:nvSpPr>
        <p:spPr>
          <a:xfrm>
            <a:off x="5034538" y="4439919"/>
            <a:ext cx="2102631"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text here, use indent for bullet point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15">
            <a:extLst>
              <a:ext uri="{FF2B5EF4-FFF2-40B4-BE49-F238E27FC236}">
                <a16:creationId xmlns:a16="http://schemas.microsoft.com/office/drawing/2014/main" id="{8CAA5F21-476C-EBBB-55FB-370FDF2E8BD2}"/>
              </a:ext>
            </a:extLst>
          </p:cNvPr>
          <p:cNvSpPr>
            <a:spLocks noGrp="1"/>
          </p:cNvSpPr>
          <p:nvPr>
            <p:ph type="body" sz="quarter" idx="21" hasCustomPrompt="1"/>
          </p:nvPr>
        </p:nvSpPr>
        <p:spPr>
          <a:xfrm>
            <a:off x="7346089" y="4439919"/>
            <a:ext cx="2102631"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21" name="Text Placeholder 15">
            <a:extLst>
              <a:ext uri="{FF2B5EF4-FFF2-40B4-BE49-F238E27FC236}">
                <a16:creationId xmlns:a16="http://schemas.microsoft.com/office/drawing/2014/main" id="{4403740D-2C6D-2154-797A-2A0B80A0B2DB}"/>
              </a:ext>
            </a:extLst>
          </p:cNvPr>
          <p:cNvSpPr>
            <a:spLocks noGrp="1"/>
          </p:cNvSpPr>
          <p:nvPr>
            <p:ph type="body" sz="quarter" idx="23" hasCustomPrompt="1"/>
          </p:nvPr>
        </p:nvSpPr>
        <p:spPr>
          <a:xfrm>
            <a:off x="9647191" y="4439919"/>
            <a:ext cx="2109831" cy="1760855"/>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text here, use indent for bullet point levels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 name="Picture Placeholder 16">
            <a:extLst>
              <a:ext uri="{FF2B5EF4-FFF2-40B4-BE49-F238E27FC236}">
                <a16:creationId xmlns:a16="http://schemas.microsoft.com/office/drawing/2014/main" id="{6DC205EC-89F1-5DAE-F8EB-C7C79F64EB5C}"/>
              </a:ext>
            </a:extLst>
          </p:cNvPr>
          <p:cNvSpPr>
            <a:spLocks noGrp="1"/>
          </p:cNvSpPr>
          <p:nvPr>
            <p:ph type="pic" sz="quarter" idx="25" hasCustomPrompt="1"/>
          </p:nvPr>
        </p:nvSpPr>
        <p:spPr>
          <a:xfrm>
            <a:off x="884029" y="2139489"/>
            <a:ext cx="1199238" cy="1199238"/>
          </a:xfrm>
          <a:prstGeom prst="rect">
            <a:avLst/>
          </a:prstGeom>
        </p:spPr>
        <p:txBody>
          <a:bodyPr/>
          <a:lstStyle>
            <a:lvl1pPr algn="ctr">
              <a:defRPr/>
            </a:lvl1pPr>
          </a:lstStyle>
          <a:p>
            <a:r>
              <a:rPr lang="en-IN" dirty="0"/>
              <a:t>Icon</a:t>
            </a:r>
          </a:p>
        </p:txBody>
      </p:sp>
      <p:sp>
        <p:nvSpPr>
          <p:cNvPr id="5" name="Picture Placeholder 16">
            <a:extLst>
              <a:ext uri="{FF2B5EF4-FFF2-40B4-BE49-F238E27FC236}">
                <a16:creationId xmlns:a16="http://schemas.microsoft.com/office/drawing/2014/main" id="{3D1DF973-88A1-5B19-4D02-74E89D108E58}"/>
              </a:ext>
            </a:extLst>
          </p:cNvPr>
          <p:cNvSpPr>
            <a:spLocks noGrp="1"/>
          </p:cNvSpPr>
          <p:nvPr>
            <p:ph type="pic" sz="quarter" idx="26" hasCustomPrompt="1"/>
          </p:nvPr>
        </p:nvSpPr>
        <p:spPr>
          <a:xfrm>
            <a:off x="3190204" y="2139489"/>
            <a:ext cx="1199238" cy="1199238"/>
          </a:xfrm>
          <a:prstGeom prst="rect">
            <a:avLst/>
          </a:prstGeom>
        </p:spPr>
        <p:txBody>
          <a:bodyPr/>
          <a:lstStyle>
            <a:lvl1pPr algn="ctr">
              <a:defRPr/>
            </a:lvl1pPr>
          </a:lstStyle>
          <a:p>
            <a:r>
              <a:rPr lang="en-IN" dirty="0"/>
              <a:t>Icon</a:t>
            </a:r>
          </a:p>
        </p:txBody>
      </p:sp>
      <p:sp>
        <p:nvSpPr>
          <p:cNvPr id="22" name="Picture Placeholder 16">
            <a:extLst>
              <a:ext uri="{FF2B5EF4-FFF2-40B4-BE49-F238E27FC236}">
                <a16:creationId xmlns:a16="http://schemas.microsoft.com/office/drawing/2014/main" id="{8783B7C2-A584-D0E8-B678-D52A39D58DC3}"/>
              </a:ext>
            </a:extLst>
          </p:cNvPr>
          <p:cNvSpPr>
            <a:spLocks noGrp="1"/>
          </p:cNvSpPr>
          <p:nvPr>
            <p:ph type="pic" sz="quarter" idx="27" hasCustomPrompt="1"/>
          </p:nvPr>
        </p:nvSpPr>
        <p:spPr>
          <a:xfrm>
            <a:off x="5486234" y="2139489"/>
            <a:ext cx="1199238" cy="1199238"/>
          </a:xfrm>
          <a:prstGeom prst="rect">
            <a:avLst/>
          </a:prstGeom>
        </p:spPr>
        <p:txBody>
          <a:bodyPr/>
          <a:lstStyle>
            <a:lvl1pPr algn="ctr">
              <a:defRPr/>
            </a:lvl1pPr>
          </a:lstStyle>
          <a:p>
            <a:r>
              <a:rPr lang="en-IN" dirty="0"/>
              <a:t>Icon</a:t>
            </a:r>
          </a:p>
        </p:txBody>
      </p:sp>
      <p:sp>
        <p:nvSpPr>
          <p:cNvPr id="26" name="Picture Placeholder 16">
            <a:extLst>
              <a:ext uri="{FF2B5EF4-FFF2-40B4-BE49-F238E27FC236}">
                <a16:creationId xmlns:a16="http://schemas.microsoft.com/office/drawing/2014/main" id="{39D845FA-1544-81E5-5A40-CBC4F8477223}"/>
              </a:ext>
            </a:extLst>
          </p:cNvPr>
          <p:cNvSpPr>
            <a:spLocks noGrp="1"/>
          </p:cNvSpPr>
          <p:nvPr>
            <p:ph type="pic" sz="quarter" idx="28" hasCustomPrompt="1"/>
          </p:nvPr>
        </p:nvSpPr>
        <p:spPr>
          <a:xfrm>
            <a:off x="7797785" y="2139489"/>
            <a:ext cx="1199238" cy="1199238"/>
          </a:xfrm>
          <a:prstGeom prst="rect">
            <a:avLst/>
          </a:prstGeom>
        </p:spPr>
        <p:txBody>
          <a:bodyPr/>
          <a:lstStyle>
            <a:lvl1pPr algn="ctr">
              <a:defRPr/>
            </a:lvl1pPr>
          </a:lstStyle>
          <a:p>
            <a:r>
              <a:rPr lang="en-IN" dirty="0"/>
              <a:t>Icon</a:t>
            </a:r>
          </a:p>
        </p:txBody>
      </p:sp>
      <p:sp>
        <p:nvSpPr>
          <p:cNvPr id="27" name="Picture Placeholder 16">
            <a:extLst>
              <a:ext uri="{FF2B5EF4-FFF2-40B4-BE49-F238E27FC236}">
                <a16:creationId xmlns:a16="http://schemas.microsoft.com/office/drawing/2014/main" id="{CCE1288A-8558-6BA2-177A-D3A15A7B506A}"/>
              </a:ext>
            </a:extLst>
          </p:cNvPr>
          <p:cNvSpPr>
            <a:spLocks noGrp="1"/>
          </p:cNvSpPr>
          <p:nvPr>
            <p:ph type="pic" sz="quarter" idx="29" hasCustomPrompt="1"/>
          </p:nvPr>
        </p:nvSpPr>
        <p:spPr>
          <a:xfrm>
            <a:off x="10102487" y="2139489"/>
            <a:ext cx="1199238" cy="1199238"/>
          </a:xfrm>
          <a:prstGeom prst="rect">
            <a:avLst/>
          </a:prstGeom>
        </p:spPr>
        <p:txBody>
          <a:bodyPr/>
          <a:lstStyle>
            <a:lvl1pPr algn="ctr">
              <a:defRPr/>
            </a:lvl1pPr>
          </a:lstStyle>
          <a:p>
            <a:r>
              <a:rPr lang="en-IN" dirty="0"/>
              <a:t>Icon</a:t>
            </a:r>
          </a:p>
        </p:txBody>
      </p:sp>
      <p:sp>
        <p:nvSpPr>
          <p:cNvPr id="6" name="Title 1">
            <a:extLst>
              <a:ext uri="{FF2B5EF4-FFF2-40B4-BE49-F238E27FC236}">
                <a16:creationId xmlns:a16="http://schemas.microsoft.com/office/drawing/2014/main" id="{8C263C4C-DA01-D430-3FB4-366D5D94B7FB}"/>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7" name="Text Placeholder 11">
            <a:extLst>
              <a:ext uri="{FF2B5EF4-FFF2-40B4-BE49-F238E27FC236}">
                <a16:creationId xmlns:a16="http://schemas.microsoft.com/office/drawing/2014/main" id="{2D5D81E7-CD58-7E86-59E6-ADB2DA17D80B}"/>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9" name="Text Placeholder 11">
            <a:extLst>
              <a:ext uri="{FF2B5EF4-FFF2-40B4-BE49-F238E27FC236}">
                <a16:creationId xmlns:a16="http://schemas.microsoft.com/office/drawing/2014/main" id="{B49DD992-C4F8-96CD-A6B8-5FB3ED04F780}"/>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 name="Text Placeholder 13">
            <a:extLst>
              <a:ext uri="{FF2B5EF4-FFF2-40B4-BE49-F238E27FC236}">
                <a16:creationId xmlns:a16="http://schemas.microsoft.com/office/drawing/2014/main" id="{3BF5E7C6-CD0F-B276-9F06-26E5525464E2}"/>
              </a:ext>
            </a:extLst>
          </p:cNvPr>
          <p:cNvSpPr>
            <a:spLocks noGrp="1"/>
          </p:cNvSpPr>
          <p:nvPr>
            <p:ph type="body" sz="quarter" idx="30" hasCustomPrompt="1"/>
          </p:nvPr>
        </p:nvSpPr>
        <p:spPr>
          <a:xfrm>
            <a:off x="9654393" y="3553878"/>
            <a:ext cx="2102630"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short headline here</a:t>
            </a:r>
          </a:p>
        </p:txBody>
      </p:sp>
      <p:sp>
        <p:nvSpPr>
          <p:cNvPr id="3" name="Text Placeholder 13">
            <a:extLst>
              <a:ext uri="{FF2B5EF4-FFF2-40B4-BE49-F238E27FC236}">
                <a16:creationId xmlns:a16="http://schemas.microsoft.com/office/drawing/2014/main" id="{6FB98895-9767-892E-74A4-75168EE363CF}"/>
              </a:ext>
            </a:extLst>
          </p:cNvPr>
          <p:cNvSpPr>
            <a:spLocks noGrp="1"/>
          </p:cNvSpPr>
          <p:nvPr>
            <p:ph type="body" sz="quarter" idx="31" hasCustomPrompt="1"/>
          </p:nvPr>
        </p:nvSpPr>
        <p:spPr>
          <a:xfrm>
            <a:off x="7346091" y="3553878"/>
            <a:ext cx="2102630"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short headline here</a:t>
            </a:r>
          </a:p>
        </p:txBody>
      </p:sp>
      <p:sp>
        <p:nvSpPr>
          <p:cNvPr id="8" name="Text Placeholder 13">
            <a:extLst>
              <a:ext uri="{FF2B5EF4-FFF2-40B4-BE49-F238E27FC236}">
                <a16:creationId xmlns:a16="http://schemas.microsoft.com/office/drawing/2014/main" id="{739D0132-48B4-4E84-B8FF-0419287E577E}"/>
              </a:ext>
            </a:extLst>
          </p:cNvPr>
          <p:cNvSpPr>
            <a:spLocks noGrp="1"/>
          </p:cNvSpPr>
          <p:nvPr>
            <p:ph type="body" sz="quarter" idx="33" hasCustomPrompt="1"/>
          </p:nvPr>
        </p:nvSpPr>
        <p:spPr>
          <a:xfrm>
            <a:off x="5037786" y="3553878"/>
            <a:ext cx="2102630"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short headline here</a:t>
            </a:r>
          </a:p>
        </p:txBody>
      </p:sp>
      <p:sp>
        <p:nvSpPr>
          <p:cNvPr id="10" name="Text Placeholder 13">
            <a:extLst>
              <a:ext uri="{FF2B5EF4-FFF2-40B4-BE49-F238E27FC236}">
                <a16:creationId xmlns:a16="http://schemas.microsoft.com/office/drawing/2014/main" id="{DC45D350-3A80-8FFE-2242-F1974A77DE3B}"/>
              </a:ext>
            </a:extLst>
          </p:cNvPr>
          <p:cNvSpPr>
            <a:spLocks noGrp="1"/>
          </p:cNvSpPr>
          <p:nvPr>
            <p:ph type="body" sz="quarter" idx="36" hasCustomPrompt="1"/>
          </p:nvPr>
        </p:nvSpPr>
        <p:spPr>
          <a:xfrm>
            <a:off x="2740635" y="3553878"/>
            <a:ext cx="2102630"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short headline here</a:t>
            </a:r>
          </a:p>
        </p:txBody>
      </p:sp>
      <p:sp>
        <p:nvSpPr>
          <p:cNvPr id="12" name="Text Placeholder 13">
            <a:extLst>
              <a:ext uri="{FF2B5EF4-FFF2-40B4-BE49-F238E27FC236}">
                <a16:creationId xmlns:a16="http://schemas.microsoft.com/office/drawing/2014/main" id="{9664D840-C04A-836E-8E97-5A86B364208B}"/>
              </a:ext>
            </a:extLst>
          </p:cNvPr>
          <p:cNvSpPr>
            <a:spLocks noGrp="1"/>
          </p:cNvSpPr>
          <p:nvPr>
            <p:ph type="body" sz="quarter" idx="39" hasCustomPrompt="1"/>
          </p:nvPr>
        </p:nvSpPr>
        <p:spPr>
          <a:xfrm>
            <a:off x="432333" y="3553878"/>
            <a:ext cx="2102630" cy="821783"/>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short headline here</a:t>
            </a:r>
          </a:p>
        </p:txBody>
      </p:sp>
    </p:spTree>
    <p:extLst>
      <p:ext uri="{BB962C8B-B14F-4D97-AF65-F5344CB8AC3E}">
        <p14:creationId xmlns:p14="http://schemas.microsoft.com/office/powerpoint/2010/main" val="1987323940"/>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am 5 Light">
    <p:bg>
      <p:bgRef idx="1001">
        <a:schemeClr val="bg1"/>
      </p:bgRef>
    </p:bg>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E318437-D5E2-0669-45F2-E02F050D1730}"/>
              </a:ext>
            </a:extLst>
          </p:cNvPr>
          <p:cNvSpPr>
            <a:spLocks noGrp="1"/>
          </p:cNvSpPr>
          <p:nvPr>
            <p:ph type="body" sz="quarter" idx="14" hasCustomPrompt="1"/>
          </p:nvPr>
        </p:nvSpPr>
        <p:spPr>
          <a:xfrm>
            <a:off x="1214898" y="3952572"/>
            <a:ext cx="1782302"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err="1"/>
              <a:t>Firstname</a:t>
            </a:r>
            <a:r>
              <a:rPr lang="en-US"/>
              <a:t> </a:t>
            </a:r>
            <a:r>
              <a:rPr lang="en-US" err="1"/>
              <a:t>Lastname</a:t>
            </a:r>
            <a:endParaRPr lang="en-US"/>
          </a:p>
        </p:txBody>
      </p:sp>
      <p:sp>
        <p:nvSpPr>
          <p:cNvPr id="16" name="Text Placeholder 15">
            <a:extLst>
              <a:ext uri="{FF2B5EF4-FFF2-40B4-BE49-F238E27FC236}">
                <a16:creationId xmlns:a16="http://schemas.microsoft.com/office/drawing/2014/main" id="{4EF9D769-2972-C489-E1CE-44BADDCCE1C5}"/>
              </a:ext>
            </a:extLst>
          </p:cNvPr>
          <p:cNvSpPr>
            <a:spLocks noGrp="1"/>
          </p:cNvSpPr>
          <p:nvPr>
            <p:ph type="body" sz="quarter" idx="15" hasCustomPrompt="1"/>
          </p:nvPr>
        </p:nvSpPr>
        <p:spPr>
          <a:xfrm>
            <a:off x="1214899" y="4648200"/>
            <a:ext cx="1782302" cy="1552574"/>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role or short bio here</a:t>
            </a:r>
          </a:p>
        </p:txBody>
      </p:sp>
      <p:sp>
        <p:nvSpPr>
          <p:cNvPr id="11" name="Text Placeholder 13">
            <a:extLst>
              <a:ext uri="{FF2B5EF4-FFF2-40B4-BE49-F238E27FC236}">
                <a16:creationId xmlns:a16="http://schemas.microsoft.com/office/drawing/2014/main" id="{A31C656F-4F94-566A-B558-48E220E77DE4}"/>
              </a:ext>
            </a:extLst>
          </p:cNvPr>
          <p:cNvSpPr>
            <a:spLocks noGrp="1"/>
          </p:cNvSpPr>
          <p:nvPr>
            <p:ph type="body" sz="quarter" idx="16" hasCustomPrompt="1"/>
          </p:nvPr>
        </p:nvSpPr>
        <p:spPr>
          <a:xfrm>
            <a:off x="3211000" y="3952572"/>
            <a:ext cx="1782302"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err="1"/>
              <a:t>Firstname</a:t>
            </a:r>
            <a:r>
              <a:rPr lang="en-US"/>
              <a:t> </a:t>
            </a:r>
            <a:r>
              <a:rPr lang="en-US" err="1"/>
              <a:t>Lastname</a:t>
            </a:r>
            <a:endParaRPr lang="en-US"/>
          </a:p>
        </p:txBody>
      </p:sp>
      <p:sp>
        <p:nvSpPr>
          <p:cNvPr id="13" name="Text Placeholder 15">
            <a:extLst>
              <a:ext uri="{FF2B5EF4-FFF2-40B4-BE49-F238E27FC236}">
                <a16:creationId xmlns:a16="http://schemas.microsoft.com/office/drawing/2014/main" id="{04085B56-4C9F-B00B-0263-8115E401D329}"/>
              </a:ext>
            </a:extLst>
          </p:cNvPr>
          <p:cNvSpPr>
            <a:spLocks noGrp="1"/>
          </p:cNvSpPr>
          <p:nvPr>
            <p:ph type="body" sz="quarter" idx="17" hasCustomPrompt="1"/>
          </p:nvPr>
        </p:nvSpPr>
        <p:spPr>
          <a:xfrm>
            <a:off x="3211001" y="4648200"/>
            <a:ext cx="1782302" cy="1552574"/>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role or short bio here</a:t>
            </a:r>
          </a:p>
        </p:txBody>
      </p:sp>
      <p:sp>
        <p:nvSpPr>
          <p:cNvPr id="15" name="Text Placeholder 13">
            <a:extLst>
              <a:ext uri="{FF2B5EF4-FFF2-40B4-BE49-F238E27FC236}">
                <a16:creationId xmlns:a16="http://schemas.microsoft.com/office/drawing/2014/main" id="{27AA4734-2B29-8AAD-BFBF-C6E70F59DDA6}"/>
              </a:ext>
            </a:extLst>
          </p:cNvPr>
          <p:cNvSpPr>
            <a:spLocks noGrp="1"/>
          </p:cNvSpPr>
          <p:nvPr>
            <p:ph type="body" sz="quarter" idx="18" hasCustomPrompt="1"/>
          </p:nvPr>
        </p:nvSpPr>
        <p:spPr>
          <a:xfrm>
            <a:off x="5208982" y="3952572"/>
            <a:ext cx="1782302"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err="1"/>
              <a:t>Firstname</a:t>
            </a:r>
            <a:r>
              <a:rPr lang="en-US"/>
              <a:t> </a:t>
            </a:r>
            <a:r>
              <a:rPr lang="en-US" err="1"/>
              <a:t>Lastname</a:t>
            </a:r>
            <a:endParaRPr lang="en-US"/>
          </a:p>
        </p:txBody>
      </p:sp>
      <p:sp>
        <p:nvSpPr>
          <p:cNvPr id="17" name="Text Placeholder 15">
            <a:extLst>
              <a:ext uri="{FF2B5EF4-FFF2-40B4-BE49-F238E27FC236}">
                <a16:creationId xmlns:a16="http://schemas.microsoft.com/office/drawing/2014/main" id="{B4BA1A5D-B476-5C5E-A6D1-C2FABDB106FF}"/>
              </a:ext>
            </a:extLst>
          </p:cNvPr>
          <p:cNvSpPr>
            <a:spLocks noGrp="1"/>
          </p:cNvSpPr>
          <p:nvPr>
            <p:ph type="body" sz="quarter" idx="19" hasCustomPrompt="1"/>
          </p:nvPr>
        </p:nvSpPr>
        <p:spPr>
          <a:xfrm>
            <a:off x="5208983" y="4648200"/>
            <a:ext cx="1782302" cy="1552574"/>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role or short bio here</a:t>
            </a:r>
          </a:p>
        </p:txBody>
      </p:sp>
      <p:sp>
        <p:nvSpPr>
          <p:cNvPr id="18" name="Text Placeholder 13">
            <a:extLst>
              <a:ext uri="{FF2B5EF4-FFF2-40B4-BE49-F238E27FC236}">
                <a16:creationId xmlns:a16="http://schemas.microsoft.com/office/drawing/2014/main" id="{34FBC757-43CA-07BE-5E9B-492E9C6FC255}"/>
              </a:ext>
            </a:extLst>
          </p:cNvPr>
          <p:cNvSpPr>
            <a:spLocks noGrp="1"/>
          </p:cNvSpPr>
          <p:nvPr>
            <p:ph type="body" sz="quarter" idx="20" hasCustomPrompt="1"/>
          </p:nvPr>
        </p:nvSpPr>
        <p:spPr>
          <a:xfrm>
            <a:off x="7200951" y="3952572"/>
            <a:ext cx="1782302"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err="1"/>
              <a:t>Firstname</a:t>
            </a:r>
            <a:r>
              <a:rPr lang="en-US"/>
              <a:t> </a:t>
            </a:r>
            <a:r>
              <a:rPr lang="en-US" err="1"/>
              <a:t>Lastname</a:t>
            </a:r>
            <a:endParaRPr lang="en-US"/>
          </a:p>
        </p:txBody>
      </p:sp>
      <p:sp>
        <p:nvSpPr>
          <p:cNvPr id="19" name="Text Placeholder 15">
            <a:extLst>
              <a:ext uri="{FF2B5EF4-FFF2-40B4-BE49-F238E27FC236}">
                <a16:creationId xmlns:a16="http://schemas.microsoft.com/office/drawing/2014/main" id="{8CAA5F21-476C-EBBB-55FB-370FDF2E8BD2}"/>
              </a:ext>
            </a:extLst>
          </p:cNvPr>
          <p:cNvSpPr>
            <a:spLocks noGrp="1"/>
          </p:cNvSpPr>
          <p:nvPr>
            <p:ph type="body" sz="quarter" idx="21" hasCustomPrompt="1"/>
          </p:nvPr>
        </p:nvSpPr>
        <p:spPr>
          <a:xfrm>
            <a:off x="7200952" y="4648200"/>
            <a:ext cx="1782302" cy="1552574"/>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role or short bio here</a:t>
            </a:r>
          </a:p>
        </p:txBody>
      </p:sp>
      <p:sp>
        <p:nvSpPr>
          <p:cNvPr id="20" name="Text Placeholder 13">
            <a:extLst>
              <a:ext uri="{FF2B5EF4-FFF2-40B4-BE49-F238E27FC236}">
                <a16:creationId xmlns:a16="http://schemas.microsoft.com/office/drawing/2014/main" id="{D03A65AA-27E2-0C9B-AB18-EF70982F7C9F}"/>
              </a:ext>
            </a:extLst>
          </p:cNvPr>
          <p:cNvSpPr>
            <a:spLocks noGrp="1"/>
          </p:cNvSpPr>
          <p:nvPr>
            <p:ph type="body" sz="quarter" idx="22" hasCustomPrompt="1"/>
          </p:nvPr>
        </p:nvSpPr>
        <p:spPr>
          <a:xfrm>
            <a:off x="9194799" y="3952572"/>
            <a:ext cx="1782302"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err="1"/>
              <a:t>Firstname</a:t>
            </a:r>
            <a:r>
              <a:rPr lang="en-US"/>
              <a:t> </a:t>
            </a:r>
            <a:r>
              <a:rPr lang="en-US" err="1"/>
              <a:t>Lastname</a:t>
            </a:r>
            <a:endParaRPr lang="en-US"/>
          </a:p>
        </p:txBody>
      </p:sp>
      <p:sp>
        <p:nvSpPr>
          <p:cNvPr id="21" name="Text Placeholder 15">
            <a:extLst>
              <a:ext uri="{FF2B5EF4-FFF2-40B4-BE49-F238E27FC236}">
                <a16:creationId xmlns:a16="http://schemas.microsoft.com/office/drawing/2014/main" id="{4403740D-2C6D-2154-797A-2A0B80A0B2DB}"/>
              </a:ext>
            </a:extLst>
          </p:cNvPr>
          <p:cNvSpPr>
            <a:spLocks noGrp="1"/>
          </p:cNvSpPr>
          <p:nvPr>
            <p:ph type="body" sz="quarter" idx="23" hasCustomPrompt="1"/>
          </p:nvPr>
        </p:nvSpPr>
        <p:spPr>
          <a:xfrm>
            <a:off x="9194800" y="4648200"/>
            <a:ext cx="1782302" cy="1552574"/>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role or short bio here</a:t>
            </a:r>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 name="Picture Placeholder 16">
            <a:extLst>
              <a:ext uri="{FF2B5EF4-FFF2-40B4-BE49-F238E27FC236}">
                <a16:creationId xmlns:a16="http://schemas.microsoft.com/office/drawing/2014/main" id="{6DC205EC-89F1-5DAE-F8EB-C7C79F64EB5C}"/>
              </a:ext>
            </a:extLst>
          </p:cNvPr>
          <p:cNvSpPr>
            <a:spLocks noGrp="1"/>
          </p:cNvSpPr>
          <p:nvPr>
            <p:ph type="pic" sz="quarter" idx="25"/>
          </p:nvPr>
        </p:nvSpPr>
        <p:spPr>
          <a:xfrm>
            <a:off x="1214898" y="2115147"/>
            <a:ext cx="1782000" cy="1745653"/>
          </a:xfrm>
        </p:spPr>
        <p:txBody>
          <a:bodyPr/>
          <a:lstStyle/>
          <a:p>
            <a:r>
              <a:rPr lang="en-US" dirty="0"/>
              <a:t>Click icon to add picture</a:t>
            </a:r>
            <a:endParaRPr lang="en-IN" dirty="0"/>
          </a:p>
        </p:txBody>
      </p:sp>
      <p:sp>
        <p:nvSpPr>
          <p:cNvPr id="5" name="Picture Placeholder 16">
            <a:extLst>
              <a:ext uri="{FF2B5EF4-FFF2-40B4-BE49-F238E27FC236}">
                <a16:creationId xmlns:a16="http://schemas.microsoft.com/office/drawing/2014/main" id="{3D1DF973-88A1-5B19-4D02-74E89D108E58}"/>
              </a:ext>
            </a:extLst>
          </p:cNvPr>
          <p:cNvSpPr>
            <a:spLocks noGrp="1"/>
          </p:cNvSpPr>
          <p:nvPr>
            <p:ph type="pic" sz="quarter" idx="26"/>
          </p:nvPr>
        </p:nvSpPr>
        <p:spPr>
          <a:xfrm>
            <a:off x="3209949" y="2115147"/>
            <a:ext cx="1782000" cy="1745653"/>
          </a:xfrm>
        </p:spPr>
        <p:txBody>
          <a:bodyPr/>
          <a:lstStyle/>
          <a:p>
            <a:r>
              <a:rPr lang="en-US" dirty="0"/>
              <a:t>Click icon to add picture</a:t>
            </a:r>
            <a:endParaRPr lang="en-IN" dirty="0"/>
          </a:p>
        </p:txBody>
      </p:sp>
      <p:sp>
        <p:nvSpPr>
          <p:cNvPr id="22" name="Picture Placeholder 16">
            <a:extLst>
              <a:ext uri="{FF2B5EF4-FFF2-40B4-BE49-F238E27FC236}">
                <a16:creationId xmlns:a16="http://schemas.microsoft.com/office/drawing/2014/main" id="{8783B7C2-A584-D0E8-B678-D52A39D58DC3}"/>
              </a:ext>
            </a:extLst>
          </p:cNvPr>
          <p:cNvSpPr>
            <a:spLocks noGrp="1"/>
          </p:cNvSpPr>
          <p:nvPr>
            <p:ph type="pic" sz="quarter" idx="27"/>
          </p:nvPr>
        </p:nvSpPr>
        <p:spPr>
          <a:xfrm>
            <a:off x="5205000" y="2115147"/>
            <a:ext cx="1782000" cy="1745653"/>
          </a:xfrm>
        </p:spPr>
        <p:txBody>
          <a:bodyPr/>
          <a:lstStyle/>
          <a:p>
            <a:r>
              <a:rPr lang="en-US" dirty="0"/>
              <a:t>Click icon to add picture</a:t>
            </a:r>
            <a:endParaRPr lang="en-IN" dirty="0"/>
          </a:p>
        </p:txBody>
      </p:sp>
      <p:sp>
        <p:nvSpPr>
          <p:cNvPr id="26" name="Picture Placeholder 16">
            <a:extLst>
              <a:ext uri="{FF2B5EF4-FFF2-40B4-BE49-F238E27FC236}">
                <a16:creationId xmlns:a16="http://schemas.microsoft.com/office/drawing/2014/main" id="{39D845FA-1544-81E5-5A40-CBC4F8477223}"/>
              </a:ext>
            </a:extLst>
          </p:cNvPr>
          <p:cNvSpPr>
            <a:spLocks noGrp="1"/>
          </p:cNvSpPr>
          <p:nvPr>
            <p:ph type="pic" sz="quarter" idx="28"/>
          </p:nvPr>
        </p:nvSpPr>
        <p:spPr>
          <a:xfrm>
            <a:off x="7200051" y="2115147"/>
            <a:ext cx="1782000" cy="1745653"/>
          </a:xfrm>
        </p:spPr>
        <p:txBody>
          <a:bodyPr/>
          <a:lstStyle/>
          <a:p>
            <a:r>
              <a:rPr lang="en-US" dirty="0"/>
              <a:t>Click icon to add picture</a:t>
            </a:r>
            <a:endParaRPr lang="en-IN" dirty="0"/>
          </a:p>
        </p:txBody>
      </p:sp>
      <p:sp>
        <p:nvSpPr>
          <p:cNvPr id="27" name="Picture Placeholder 16">
            <a:extLst>
              <a:ext uri="{FF2B5EF4-FFF2-40B4-BE49-F238E27FC236}">
                <a16:creationId xmlns:a16="http://schemas.microsoft.com/office/drawing/2014/main" id="{CCE1288A-8558-6BA2-177A-D3A15A7B506A}"/>
              </a:ext>
            </a:extLst>
          </p:cNvPr>
          <p:cNvSpPr>
            <a:spLocks noGrp="1"/>
          </p:cNvSpPr>
          <p:nvPr>
            <p:ph type="pic" sz="quarter" idx="29"/>
          </p:nvPr>
        </p:nvSpPr>
        <p:spPr>
          <a:xfrm>
            <a:off x="9195101" y="2115147"/>
            <a:ext cx="1782000" cy="1745653"/>
          </a:xfrm>
        </p:spPr>
        <p:txBody>
          <a:bodyPr/>
          <a:lstStyle/>
          <a:p>
            <a:r>
              <a:rPr lang="en-US" dirty="0"/>
              <a:t>Click icon to add picture</a:t>
            </a:r>
            <a:endParaRPr lang="en-IN" dirty="0"/>
          </a:p>
        </p:txBody>
      </p:sp>
      <p:sp>
        <p:nvSpPr>
          <p:cNvPr id="7" name="Text Placeholder 11">
            <a:extLst>
              <a:ext uri="{FF2B5EF4-FFF2-40B4-BE49-F238E27FC236}">
                <a16:creationId xmlns:a16="http://schemas.microsoft.com/office/drawing/2014/main" id="{956C3A30-8976-C586-9CDB-BAD51A53D75C}"/>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8" name="Title 1">
            <a:extLst>
              <a:ext uri="{FF2B5EF4-FFF2-40B4-BE49-F238E27FC236}">
                <a16:creationId xmlns:a16="http://schemas.microsoft.com/office/drawing/2014/main" id="{CF52F30E-16B7-5B4D-8BDF-877DA157A0C9}"/>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9" name="Text Placeholder 11">
            <a:extLst>
              <a:ext uri="{FF2B5EF4-FFF2-40B4-BE49-F238E27FC236}">
                <a16:creationId xmlns:a16="http://schemas.microsoft.com/office/drawing/2014/main" id="{24D0B3D2-796E-33CE-F478-03472D4385A4}"/>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393298742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9_Cover Slide B, Tether Opt 2">
    <p:bg>
      <p:bgPr>
        <a:solidFill>
          <a:srgbClr val="000018"/>
        </a:solidFill>
        <a:effectLst/>
      </p:bgPr>
    </p:bg>
    <p:spTree>
      <p:nvGrpSpPr>
        <p:cNvPr id="1" name=""/>
        <p:cNvGrpSpPr/>
        <p:nvPr/>
      </p:nvGrpSpPr>
      <p:grpSpPr>
        <a:xfrm>
          <a:off x="0" y="0"/>
          <a:ext cx="0" cy="0"/>
          <a:chOff x="0" y="0"/>
          <a:chExt cx="0" cy="0"/>
        </a:xfrm>
      </p:grpSpPr>
      <p:pic>
        <p:nvPicPr>
          <p:cNvPr id="4" name="Picture 3" descr="A close up of a wave&#10;&#10;Description automatically generated">
            <a:extLst>
              <a:ext uri="{FF2B5EF4-FFF2-40B4-BE49-F238E27FC236}">
                <a16:creationId xmlns:a16="http://schemas.microsoft.com/office/drawing/2014/main" id="{1C619EE7-DDB7-6BBA-1C74-04A93BEC4155}"/>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1"/>
            <a:ext cx="12313920" cy="6858000"/>
          </a:xfrm>
          <a:prstGeom prst="rect">
            <a:avLst/>
          </a:prstGeom>
        </p:spPr>
      </p:pic>
      <p:sp>
        <p:nvSpPr>
          <p:cNvPr id="7" name="Rectangle 6">
            <a:extLst>
              <a:ext uri="{FF2B5EF4-FFF2-40B4-BE49-F238E27FC236}">
                <a16:creationId xmlns:a16="http://schemas.microsoft.com/office/drawing/2014/main" id="{53F8B7BA-ED97-27B7-EF85-14DFD38E1DD8}"/>
              </a:ext>
            </a:extLst>
          </p:cNvPr>
          <p:cNvSpPr/>
          <p:nvPr userDrawn="1"/>
        </p:nvSpPr>
        <p:spPr>
          <a:xfrm rot="10800000">
            <a:off x="0" y="961942"/>
            <a:ext cx="12313920" cy="5896053"/>
          </a:xfrm>
          <a:prstGeom prst="rect">
            <a:avLst/>
          </a:prstGeom>
          <a:gradFill>
            <a:gsLst>
              <a:gs pos="0">
                <a:srgbClr val="D4E8FF">
                  <a:alpha val="64748"/>
                </a:srgbClr>
              </a:gs>
              <a:gs pos="100000">
                <a:srgbClr val="D4E8FF">
                  <a:alpha val="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 Placeholder 14">
            <a:extLst>
              <a:ext uri="{FF2B5EF4-FFF2-40B4-BE49-F238E27FC236}">
                <a16:creationId xmlns:a16="http://schemas.microsoft.com/office/drawing/2014/main" id="{9C88A2B4-DDCF-C82E-9F4D-525B8B731B5D}"/>
              </a:ext>
            </a:extLst>
          </p:cNvPr>
          <p:cNvSpPr>
            <a:spLocks noGrp="1"/>
          </p:cNvSpPr>
          <p:nvPr>
            <p:ph type="body" sz="quarter" idx="11" hasCustomPrompt="1"/>
          </p:nvPr>
        </p:nvSpPr>
        <p:spPr>
          <a:xfrm>
            <a:off x="702524" y="3020226"/>
            <a:ext cx="9419521" cy="1481777"/>
          </a:xfrm>
        </p:spPr>
        <p:txBody>
          <a:bodyPr anchor="b"/>
          <a:lstStyle>
            <a:lvl1pPr marL="0" algn="l" defTabSz="914400" rtl="0" eaLnBrk="1" latinLnBrk="0" hangingPunct="1">
              <a:lnSpc>
                <a:spcPct val="90000"/>
              </a:lnSpc>
              <a:spcBef>
                <a:spcPct val="0"/>
              </a:spcBef>
              <a:buNone/>
              <a:defRPr lang="en-US" sz="3000" kern="1200" spc="-50" baseline="0" dirty="0" smtClean="0">
                <a:solidFill>
                  <a:srgbClr val="000018"/>
                </a:solidFill>
                <a:latin typeface="+mj-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buNone/>
              <a:defRPr lang="en-IN" sz="4400" kern="1200" spc="-50" baseline="0" dirty="0">
                <a:solidFill>
                  <a:schemeClr val="tx2"/>
                </a:solidFill>
                <a:latin typeface="+mj-lt"/>
                <a:ea typeface="Tahoma" panose="020B0604030504040204" pitchFamily="34" charset="0"/>
                <a:cs typeface="Tahoma" panose="020B0604030504040204" pitchFamily="34" charset="0"/>
              </a:defRPr>
            </a:lvl5pPr>
          </a:lstStyle>
          <a:p>
            <a:pPr lvl="0"/>
            <a:r>
              <a:rPr lang="en-US" dirty="0"/>
              <a:t>This is a Placeholder for Two </a:t>
            </a:r>
          </a:p>
          <a:p>
            <a:pPr lvl="0"/>
            <a:r>
              <a:rPr lang="en-US" dirty="0"/>
              <a:t>to Three Line Presentation Title</a:t>
            </a:r>
          </a:p>
        </p:txBody>
      </p:sp>
      <p:sp>
        <p:nvSpPr>
          <p:cNvPr id="17" name="Text Placeholder 16">
            <a:extLst>
              <a:ext uri="{FF2B5EF4-FFF2-40B4-BE49-F238E27FC236}">
                <a16:creationId xmlns:a16="http://schemas.microsoft.com/office/drawing/2014/main" id="{46645E8C-AB5E-CF54-1C81-A81DB780EDFA}"/>
              </a:ext>
            </a:extLst>
          </p:cNvPr>
          <p:cNvSpPr>
            <a:spLocks noGrp="1"/>
          </p:cNvSpPr>
          <p:nvPr>
            <p:ph type="body" sz="quarter" idx="12" hasCustomPrompt="1"/>
          </p:nvPr>
        </p:nvSpPr>
        <p:spPr>
          <a:xfrm>
            <a:off x="702525" y="4661462"/>
            <a:ext cx="9419521" cy="886522"/>
          </a:xfrm>
        </p:spPr>
        <p:txBody>
          <a:bodyPr/>
          <a:lstStyle>
            <a:lvl1pPr marL="0" indent="0" algn="l" defTabSz="914400" rtl="0" eaLnBrk="1" latinLnBrk="0" hangingPunct="1">
              <a:lnSpc>
                <a:spcPct val="90000"/>
              </a:lnSpc>
              <a:spcBef>
                <a:spcPct val="0"/>
              </a:spcBef>
              <a:spcAft>
                <a:spcPts val="1200"/>
              </a:spcAft>
              <a:buClr>
                <a:schemeClr val="accent1"/>
              </a:buClr>
              <a:buFont typeface="System Font Regular"/>
              <a:buNone/>
              <a:defRPr lang="en-US" sz="2400" kern="1200" dirty="0" smtClean="0">
                <a:solidFill>
                  <a:srgbClr val="000018"/>
                </a:solidFill>
                <a:latin typeface="+mn-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spcAft>
                <a:spcPts val="1200"/>
              </a:spcAft>
              <a:buClr>
                <a:schemeClr val="accent1"/>
              </a:buClr>
              <a:buFont typeface="System Font Regular"/>
              <a:buNone/>
              <a:defRPr lang="en-IN" sz="2800" kern="1200" dirty="0">
                <a:solidFill>
                  <a:schemeClr val="accent2"/>
                </a:solidFill>
                <a:latin typeface="+mn-lt"/>
                <a:ea typeface="Tahoma" panose="020B0604030504040204" pitchFamily="34" charset="0"/>
                <a:cs typeface="Tahoma" panose="020B0604030504040204" pitchFamily="34" charset="0"/>
              </a:defRPr>
            </a:lvl5pPr>
          </a:lstStyle>
          <a:p>
            <a:r>
              <a:rPr lang="en-US" dirty="0"/>
              <a:t>Place subtitle here, lorem ipsum dolor </a:t>
            </a:r>
            <a:br>
              <a:rPr lang="en-US" dirty="0"/>
            </a:br>
            <a:r>
              <a:rPr lang="en-US" dirty="0"/>
              <a:t>sit </a:t>
            </a:r>
            <a:r>
              <a:rPr lang="en-US" dirty="0" err="1"/>
              <a:t>amet</a:t>
            </a:r>
            <a:r>
              <a:rPr lang="en-US" dirty="0"/>
              <a:t>, maximum two lines</a:t>
            </a:r>
          </a:p>
        </p:txBody>
      </p:sp>
      <p:sp>
        <p:nvSpPr>
          <p:cNvPr id="18" name="Text Placeholder 17">
            <a:extLst>
              <a:ext uri="{FF2B5EF4-FFF2-40B4-BE49-F238E27FC236}">
                <a16:creationId xmlns:a16="http://schemas.microsoft.com/office/drawing/2014/main" id="{3FB93C38-8ED2-3F33-6612-F5E8149D9192}"/>
              </a:ext>
            </a:extLst>
          </p:cNvPr>
          <p:cNvSpPr>
            <a:spLocks noGrp="1"/>
          </p:cNvSpPr>
          <p:nvPr>
            <p:ph type="body" sz="quarter" idx="13" hasCustomPrompt="1"/>
          </p:nvPr>
        </p:nvSpPr>
        <p:spPr>
          <a:xfrm>
            <a:off x="702527" y="5850757"/>
            <a:ext cx="9419519" cy="219456"/>
          </a:xfrm>
        </p:spPr>
        <p:txBody>
          <a:bodyPr anchor="ctr"/>
          <a:lstStyle>
            <a:lvl1pPr>
              <a:defRPr lang="en-IN" sz="1200" b="1" kern="1200" cap="all" spc="50" baseline="0" dirty="0" smtClean="0">
                <a:solidFill>
                  <a:srgbClr val="000018"/>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dirty="0"/>
              <a:t>Presenter’s name</a:t>
            </a:r>
          </a:p>
        </p:txBody>
      </p:sp>
      <p:sp>
        <p:nvSpPr>
          <p:cNvPr id="19" name="Text Placeholder 17">
            <a:extLst>
              <a:ext uri="{FF2B5EF4-FFF2-40B4-BE49-F238E27FC236}">
                <a16:creationId xmlns:a16="http://schemas.microsoft.com/office/drawing/2014/main" id="{26E9410B-2EB3-F939-30CC-1AC6D732FB8E}"/>
              </a:ext>
            </a:extLst>
          </p:cNvPr>
          <p:cNvSpPr>
            <a:spLocks noGrp="1"/>
          </p:cNvSpPr>
          <p:nvPr>
            <p:ph type="body" sz="quarter" idx="14" hasCustomPrompt="1"/>
          </p:nvPr>
        </p:nvSpPr>
        <p:spPr>
          <a:xfrm>
            <a:off x="702527" y="6084172"/>
            <a:ext cx="9419519" cy="219456"/>
          </a:xfrm>
        </p:spPr>
        <p:txBody>
          <a:bodyPr anchor="ctr"/>
          <a:lstStyle>
            <a:lvl1pPr>
              <a:defRPr lang="en-IN" sz="1200" b="1" kern="1200" cap="all" spc="50" baseline="0" dirty="0" smtClean="0">
                <a:solidFill>
                  <a:srgbClr val="000018"/>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a:t>Date</a:t>
            </a:r>
          </a:p>
        </p:txBody>
      </p:sp>
      <p:pic>
        <p:nvPicPr>
          <p:cNvPr id="3" name="Picture 2" descr="A black and grey logo&#10;&#10;Description automatically generated">
            <a:extLst>
              <a:ext uri="{FF2B5EF4-FFF2-40B4-BE49-F238E27FC236}">
                <a16:creationId xmlns:a16="http://schemas.microsoft.com/office/drawing/2014/main" id="{6907E372-BF49-CEC3-9C06-E95220854D6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85872" y="618353"/>
            <a:ext cx="4133344" cy="915154"/>
          </a:xfrm>
          <a:prstGeom prst="rect">
            <a:avLst/>
          </a:prstGeom>
        </p:spPr>
      </p:pic>
    </p:spTree>
    <p:extLst>
      <p:ext uri="{BB962C8B-B14F-4D97-AF65-F5344CB8AC3E}">
        <p14:creationId xmlns:p14="http://schemas.microsoft.com/office/powerpoint/2010/main" val="5665497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eam 5 Light Full Page">
    <p:bg>
      <p:bgRef idx="1001">
        <a:schemeClr val="bg1"/>
      </p:bgRef>
    </p:bg>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D03A65AA-27E2-0C9B-AB18-EF70982F7C9F}"/>
              </a:ext>
            </a:extLst>
          </p:cNvPr>
          <p:cNvSpPr>
            <a:spLocks noGrp="1"/>
          </p:cNvSpPr>
          <p:nvPr>
            <p:ph type="body" sz="quarter" idx="22" hasCustomPrompt="1"/>
          </p:nvPr>
        </p:nvSpPr>
        <p:spPr>
          <a:xfrm>
            <a:off x="9654393" y="3952572"/>
            <a:ext cx="2102630"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err="1"/>
              <a:t>Firstname</a:t>
            </a:r>
            <a:r>
              <a:rPr lang="en-US" dirty="0"/>
              <a:t> </a:t>
            </a:r>
            <a:r>
              <a:rPr lang="en-US" dirty="0" err="1"/>
              <a:t>Lastname</a:t>
            </a:r>
            <a:endParaRPr lang="en-US" dirty="0"/>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27" name="Picture Placeholder 16">
            <a:extLst>
              <a:ext uri="{FF2B5EF4-FFF2-40B4-BE49-F238E27FC236}">
                <a16:creationId xmlns:a16="http://schemas.microsoft.com/office/drawing/2014/main" id="{CCE1288A-8558-6BA2-177A-D3A15A7B506A}"/>
              </a:ext>
            </a:extLst>
          </p:cNvPr>
          <p:cNvSpPr>
            <a:spLocks noGrp="1"/>
          </p:cNvSpPr>
          <p:nvPr>
            <p:ph type="pic" sz="quarter" idx="29"/>
          </p:nvPr>
        </p:nvSpPr>
        <p:spPr>
          <a:xfrm>
            <a:off x="9654393" y="2115147"/>
            <a:ext cx="2102632" cy="1745653"/>
          </a:xfrm>
        </p:spPr>
        <p:txBody>
          <a:bodyPr/>
          <a:lstStyle/>
          <a:p>
            <a:r>
              <a:rPr lang="en-US" dirty="0"/>
              <a:t>Click icon to add picture</a:t>
            </a:r>
            <a:endParaRPr lang="en-IN" dirty="0"/>
          </a:p>
        </p:txBody>
      </p:sp>
      <p:sp>
        <p:nvSpPr>
          <p:cNvPr id="7" name="Text Placeholder 11">
            <a:extLst>
              <a:ext uri="{FF2B5EF4-FFF2-40B4-BE49-F238E27FC236}">
                <a16:creationId xmlns:a16="http://schemas.microsoft.com/office/drawing/2014/main" id="{956C3A30-8976-C586-9CDB-BAD51A53D75C}"/>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8" name="Title 1">
            <a:extLst>
              <a:ext uri="{FF2B5EF4-FFF2-40B4-BE49-F238E27FC236}">
                <a16:creationId xmlns:a16="http://schemas.microsoft.com/office/drawing/2014/main" id="{CF52F30E-16B7-5B4D-8BDF-877DA157A0C9}"/>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9" name="Text Placeholder 11">
            <a:extLst>
              <a:ext uri="{FF2B5EF4-FFF2-40B4-BE49-F238E27FC236}">
                <a16:creationId xmlns:a16="http://schemas.microsoft.com/office/drawing/2014/main" id="{24D0B3D2-796E-33CE-F478-03472D4385A4}"/>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23" name="Text Placeholder 13">
            <a:extLst>
              <a:ext uri="{FF2B5EF4-FFF2-40B4-BE49-F238E27FC236}">
                <a16:creationId xmlns:a16="http://schemas.microsoft.com/office/drawing/2014/main" id="{06F78D6C-7294-46D9-23DC-3BF6EF96D2D8}"/>
              </a:ext>
            </a:extLst>
          </p:cNvPr>
          <p:cNvSpPr>
            <a:spLocks noGrp="1"/>
          </p:cNvSpPr>
          <p:nvPr>
            <p:ph type="body" sz="quarter" idx="30" hasCustomPrompt="1"/>
          </p:nvPr>
        </p:nvSpPr>
        <p:spPr>
          <a:xfrm>
            <a:off x="7346091" y="3952572"/>
            <a:ext cx="2102630"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err="1"/>
              <a:t>Firstname</a:t>
            </a:r>
            <a:r>
              <a:rPr lang="en-US" dirty="0"/>
              <a:t> </a:t>
            </a:r>
            <a:r>
              <a:rPr lang="en-US" dirty="0" err="1"/>
              <a:t>Lastname</a:t>
            </a:r>
            <a:endParaRPr lang="en-US" dirty="0"/>
          </a:p>
        </p:txBody>
      </p:sp>
      <p:sp>
        <p:nvSpPr>
          <p:cNvPr id="29" name="Picture Placeholder 16">
            <a:extLst>
              <a:ext uri="{FF2B5EF4-FFF2-40B4-BE49-F238E27FC236}">
                <a16:creationId xmlns:a16="http://schemas.microsoft.com/office/drawing/2014/main" id="{DEF0E069-633B-9EDF-CC41-F70C93879F58}"/>
              </a:ext>
            </a:extLst>
          </p:cNvPr>
          <p:cNvSpPr>
            <a:spLocks noGrp="1"/>
          </p:cNvSpPr>
          <p:nvPr>
            <p:ph type="pic" sz="quarter" idx="32"/>
          </p:nvPr>
        </p:nvSpPr>
        <p:spPr>
          <a:xfrm>
            <a:off x="7346091" y="2115147"/>
            <a:ext cx="2102632" cy="1745653"/>
          </a:xfrm>
        </p:spPr>
        <p:txBody>
          <a:bodyPr/>
          <a:lstStyle/>
          <a:p>
            <a:r>
              <a:rPr lang="en-US" dirty="0"/>
              <a:t>Click icon to add picture</a:t>
            </a:r>
            <a:endParaRPr lang="en-IN" dirty="0"/>
          </a:p>
        </p:txBody>
      </p:sp>
      <p:sp>
        <p:nvSpPr>
          <p:cNvPr id="30" name="Text Placeholder 13">
            <a:extLst>
              <a:ext uri="{FF2B5EF4-FFF2-40B4-BE49-F238E27FC236}">
                <a16:creationId xmlns:a16="http://schemas.microsoft.com/office/drawing/2014/main" id="{D97463EA-B46D-E90B-7F17-EFEB35921AAD}"/>
              </a:ext>
            </a:extLst>
          </p:cNvPr>
          <p:cNvSpPr>
            <a:spLocks noGrp="1"/>
          </p:cNvSpPr>
          <p:nvPr>
            <p:ph type="body" sz="quarter" idx="33" hasCustomPrompt="1"/>
          </p:nvPr>
        </p:nvSpPr>
        <p:spPr>
          <a:xfrm>
            <a:off x="5037786" y="3952572"/>
            <a:ext cx="2102630"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err="1"/>
              <a:t>Firstname</a:t>
            </a:r>
            <a:r>
              <a:rPr lang="en-US" dirty="0"/>
              <a:t> </a:t>
            </a:r>
            <a:r>
              <a:rPr lang="en-US" dirty="0" err="1"/>
              <a:t>Lastname</a:t>
            </a:r>
            <a:endParaRPr lang="en-US" dirty="0"/>
          </a:p>
        </p:txBody>
      </p:sp>
      <p:sp>
        <p:nvSpPr>
          <p:cNvPr id="32" name="Picture Placeholder 16">
            <a:extLst>
              <a:ext uri="{FF2B5EF4-FFF2-40B4-BE49-F238E27FC236}">
                <a16:creationId xmlns:a16="http://schemas.microsoft.com/office/drawing/2014/main" id="{C8BDB30C-B14D-5C91-AB33-78D85FEEFD33}"/>
              </a:ext>
            </a:extLst>
          </p:cNvPr>
          <p:cNvSpPr>
            <a:spLocks noGrp="1"/>
          </p:cNvSpPr>
          <p:nvPr>
            <p:ph type="pic" sz="quarter" idx="35"/>
          </p:nvPr>
        </p:nvSpPr>
        <p:spPr>
          <a:xfrm>
            <a:off x="5037786" y="2115147"/>
            <a:ext cx="2102632" cy="1745653"/>
          </a:xfrm>
        </p:spPr>
        <p:txBody>
          <a:bodyPr/>
          <a:lstStyle/>
          <a:p>
            <a:r>
              <a:rPr lang="en-US" dirty="0"/>
              <a:t>Click icon to add picture</a:t>
            </a:r>
            <a:endParaRPr lang="en-IN" dirty="0"/>
          </a:p>
        </p:txBody>
      </p:sp>
      <p:sp>
        <p:nvSpPr>
          <p:cNvPr id="33" name="Text Placeholder 13">
            <a:extLst>
              <a:ext uri="{FF2B5EF4-FFF2-40B4-BE49-F238E27FC236}">
                <a16:creationId xmlns:a16="http://schemas.microsoft.com/office/drawing/2014/main" id="{39513681-27FD-64C9-D151-DA0A1E5D3728}"/>
              </a:ext>
            </a:extLst>
          </p:cNvPr>
          <p:cNvSpPr>
            <a:spLocks noGrp="1"/>
          </p:cNvSpPr>
          <p:nvPr>
            <p:ph type="body" sz="quarter" idx="36" hasCustomPrompt="1"/>
          </p:nvPr>
        </p:nvSpPr>
        <p:spPr>
          <a:xfrm>
            <a:off x="2740635" y="3952572"/>
            <a:ext cx="2102630"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err="1"/>
              <a:t>Firstname</a:t>
            </a:r>
            <a:r>
              <a:rPr lang="en-US" dirty="0"/>
              <a:t> </a:t>
            </a:r>
            <a:r>
              <a:rPr lang="en-US" dirty="0" err="1"/>
              <a:t>Lastname</a:t>
            </a:r>
            <a:endParaRPr lang="en-US" dirty="0"/>
          </a:p>
        </p:txBody>
      </p:sp>
      <p:sp>
        <p:nvSpPr>
          <p:cNvPr id="35" name="Picture Placeholder 16">
            <a:extLst>
              <a:ext uri="{FF2B5EF4-FFF2-40B4-BE49-F238E27FC236}">
                <a16:creationId xmlns:a16="http://schemas.microsoft.com/office/drawing/2014/main" id="{DDA722D2-2C4D-A5AF-8FDD-728D375D25FF}"/>
              </a:ext>
            </a:extLst>
          </p:cNvPr>
          <p:cNvSpPr>
            <a:spLocks noGrp="1"/>
          </p:cNvSpPr>
          <p:nvPr>
            <p:ph type="pic" sz="quarter" idx="38"/>
          </p:nvPr>
        </p:nvSpPr>
        <p:spPr>
          <a:xfrm>
            <a:off x="2740635" y="2115147"/>
            <a:ext cx="2102632" cy="1745653"/>
          </a:xfrm>
        </p:spPr>
        <p:txBody>
          <a:bodyPr/>
          <a:lstStyle/>
          <a:p>
            <a:r>
              <a:rPr lang="en-US" dirty="0"/>
              <a:t>Click icon to add picture</a:t>
            </a:r>
            <a:endParaRPr lang="en-IN" dirty="0"/>
          </a:p>
        </p:txBody>
      </p:sp>
      <p:sp>
        <p:nvSpPr>
          <p:cNvPr id="36" name="Text Placeholder 13">
            <a:extLst>
              <a:ext uri="{FF2B5EF4-FFF2-40B4-BE49-F238E27FC236}">
                <a16:creationId xmlns:a16="http://schemas.microsoft.com/office/drawing/2014/main" id="{0FC514B5-B68B-520B-ED29-12BED5BEFDD2}"/>
              </a:ext>
            </a:extLst>
          </p:cNvPr>
          <p:cNvSpPr>
            <a:spLocks noGrp="1"/>
          </p:cNvSpPr>
          <p:nvPr>
            <p:ph type="body" sz="quarter" idx="39" hasCustomPrompt="1"/>
          </p:nvPr>
        </p:nvSpPr>
        <p:spPr>
          <a:xfrm>
            <a:off x="432333" y="3952572"/>
            <a:ext cx="2102630" cy="69483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err="1"/>
              <a:t>Firstname</a:t>
            </a:r>
            <a:r>
              <a:rPr lang="en-US" dirty="0"/>
              <a:t> </a:t>
            </a:r>
            <a:r>
              <a:rPr lang="en-US" dirty="0" err="1"/>
              <a:t>Lastname</a:t>
            </a:r>
            <a:endParaRPr lang="en-US" dirty="0"/>
          </a:p>
        </p:txBody>
      </p:sp>
      <p:sp>
        <p:nvSpPr>
          <p:cNvPr id="37" name="Text Placeholder 15">
            <a:extLst>
              <a:ext uri="{FF2B5EF4-FFF2-40B4-BE49-F238E27FC236}">
                <a16:creationId xmlns:a16="http://schemas.microsoft.com/office/drawing/2014/main" id="{8B52D15F-44F2-C581-6360-27EA386B85C7}"/>
              </a:ext>
            </a:extLst>
          </p:cNvPr>
          <p:cNvSpPr>
            <a:spLocks noGrp="1"/>
          </p:cNvSpPr>
          <p:nvPr>
            <p:ph type="body" sz="quarter" idx="40" hasCustomPrompt="1"/>
          </p:nvPr>
        </p:nvSpPr>
        <p:spPr>
          <a:xfrm>
            <a:off x="432334" y="4876800"/>
            <a:ext cx="2102630" cy="1323973"/>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role or short bio here</a:t>
            </a:r>
          </a:p>
        </p:txBody>
      </p:sp>
      <p:sp>
        <p:nvSpPr>
          <p:cNvPr id="38" name="Picture Placeholder 16">
            <a:extLst>
              <a:ext uri="{FF2B5EF4-FFF2-40B4-BE49-F238E27FC236}">
                <a16:creationId xmlns:a16="http://schemas.microsoft.com/office/drawing/2014/main" id="{451593C1-A3FF-7AB1-4D81-669D369DEBC7}"/>
              </a:ext>
            </a:extLst>
          </p:cNvPr>
          <p:cNvSpPr>
            <a:spLocks noGrp="1"/>
          </p:cNvSpPr>
          <p:nvPr>
            <p:ph type="pic" sz="quarter" idx="41"/>
          </p:nvPr>
        </p:nvSpPr>
        <p:spPr>
          <a:xfrm>
            <a:off x="432333" y="2115147"/>
            <a:ext cx="2102632" cy="1745653"/>
          </a:xfrm>
        </p:spPr>
        <p:txBody>
          <a:bodyPr/>
          <a:lstStyle/>
          <a:p>
            <a:r>
              <a:rPr lang="en-US" dirty="0"/>
              <a:t>Click icon to add picture</a:t>
            </a:r>
            <a:endParaRPr lang="en-IN" dirty="0"/>
          </a:p>
        </p:txBody>
      </p:sp>
      <p:sp>
        <p:nvSpPr>
          <p:cNvPr id="2" name="Text Placeholder 13">
            <a:extLst>
              <a:ext uri="{FF2B5EF4-FFF2-40B4-BE49-F238E27FC236}">
                <a16:creationId xmlns:a16="http://schemas.microsoft.com/office/drawing/2014/main" id="{8CED643C-9F92-8C87-53AE-02777BF0A3E2}"/>
              </a:ext>
            </a:extLst>
          </p:cNvPr>
          <p:cNvSpPr>
            <a:spLocks noGrp="1"/>
          </p:cNvSpPr>
          <p:nvPr>
            <p:ph type="body" sz="quarter" idx="42" hasCustomPrompt="1"/>
          </p:nvPr>
        </p:nvSpPr>
        <p:spPr>
          <a:xfrm>
            <a:off x="421178" y="4629302"/>
            <a:ext cx="2102630" cy="247498"/>
          </a:xfrm>
        </p:spPr>
        <p:txBody>
          <a:bodyPr/>
          <a:lstStyle>
            <a:lvl1pPr marL="0" indent="0">
              <a:spcBef>
                <a:spcPts val="0"/>
              </a:spcBef>
              <a:buFont typeface="Arial" panose="020B0604020202020204" pitchFamily="34" charset="0"/>
              <a:buNone/>
              <a:defRPr sz="1400" b="1">
                <a:solidFill>
                  <a:srgbClr val="026AFE"/>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TITLE PLACEHOLDER</a:t>
            </a:r>
          </a:p>
        </p:txBody>
      </p:sp>
      <p:sp>
        <p:nvSpPr>
          <p:cNvPr id="3" name="Text Placeholder 15">
            <a:extLst>
              <a:ext uri="{FF2B5EF4-FFF2-40B4-BE49-F238E27FC236}">
                <a16:creationId xmlns:a16="http://schemas.microsoft.com/office/drawing/2014/main" id="{BE053AF9-8F6D-1BC5-3CEA-7EA519E29657}"/>
              </a:ext>
            </a:extLst>
          </p:cNvPr>
          <p:cNvSpPr>
            <a:spLocks noGrp="1"/>
          </p:cNvSpPr>
          <p:nvPr>
            <p:ph type="body" sz="quarter" idx="43" hasCustomPrompt="1"/>
          </p:nvPr>
        </p:nvSpPr>
        <p:spPr>
          <a:xfrm>
            <a:off x="2741780" y="4876800"/>
            <a:ext cx="2102630" cy="1323973"/>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role or short bio here</a:t>
            </a:r>
          </a:p>
        </p:txBody>
      </p:sp>
      <p:sp>
        <p:nvSpPr>
          <p:cNvPr id="4" name="Text Placeholder 13">
            <a:extLst>
              <a:ext uri="{FF2B5EF4-FFF2-40B4-BE49-F238E27FC236}">
                <a16:creationId xmlns:a16="http://schemas.microsoft.com/office/drawing/2014/main" id="{BB5FC55B-D6C9-B51D-73F2-F481C47F8BB0}"/>
              </a:ext>
            </a:extLst>
          </p:cNvPr>
          <p:cNvSpPr>
            <a:spLocks noGrp="1"/>
          </p:cNvSpPr>
          <p:nvPr>
            <p:ph type="body" sz="quarter" idx="44" hasCustomPrompt="1"/>
          </p:nvPr>
        </p:nvSpPr>
        <p:spPr>
          <a:xfrm>
            <a:off x="2730624" y="4629302"/>
            <a:ext cx="2102630" cy="247498"/>
          </a:xfrm>
        </p:spPr>
        <p:txBody>
          <a:bodyPr/>
          <a:lstStyle>
            <a:lvl1pPr marL="0" indent="0">
              <a:spcBef>
                <a:spcPts val="0"/>
              </a:spcBef>
              <a:buFont typeface="Arial" panose="020B0604020202020204" pitchFamily="34" charset="0"/>
              <a:buNone/>
              <a:defRPr sz="1400" b="1">
                <a:solidFill>
                  <a:srgbClr val="026AFE"/>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TITLE PLACEHOLDER</a:t>
            </a:r>
          </a:p>
        </p:txBody>
      </p:sp>
      <p:sp>
        <p:nvSpPr>
          <p:cNvPr id="5" name="Text Placeholder 15">
            <a:extLst>
              <a:ext uri="{FF2B5EF4-FFF2-40B4-BE49-F238E27FC236}">
                <a16:creationId xmlns:a16="http://schemas.microsoft.com/office/drawing/2014/main" id="{DF9CEFAA-9EDE-193E-A1D1-D0D236CE15B0}"/>
              </a:ext>
            </a:extLst>
          </p:cNvPr>
          <p:cNvSpPr>
            <a:spLocks noGrp="1"/>
          </p:cNvSpPr>
          <p:nvPr>
            <p:ph type="body" sz="quarter" idx="45" hasCustomPrompt="1"/>
          </p:nvPr>
        </p:nvSpPr>
        <p:spPr>
          <a:xfrm>
            <a:off x="5051226" y="4876800"/>
            <a:ext cx="2102630" cy="1323973"/>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role or short bio here</a:t>
            </a:r>
          </a:p>
        </p:txBody>
      </p:sp>
      <p:sp>
        <p:nvSpPr>
          <p:cNvPr id="6" name="Text Placeholder 13">
            <a:extLst>
              <a:ext uri="{FF2B5EF4-FFF2-40B4-BE49-F238E27FC236}">
                <a16:creationId xmlns:a16="http://schemas.microsoft.com/office/drawing/2014/main" id="{167D9367-F8DC-2EE1-2DF6-CAEDB8DAF660}"/>
              </a:ext>
            </a:extLst>
          </p:cNvPr>
          <p:cNvSpPr>
            <a:spLocks noGrp="1"/>
          </p:cNvSpPr>
          <p:nvPr>
            <p:ph type="body" sz="quarter" idx="46" hasCustomPrompt="1"/>
          </p:nvPr>
        </p:nvSpPr>
        <p:spPr>
          <a:xfrm>
            <a:off x="5040070" y="4629302"/>
            <a:ext cx="2102630" cy="247498"/>
          </a:xfrm>
        </p:spPr>
        <p:txBody>
          <a:bodyPr/>
          <a:lstStyle>
            <a:lvl1pPr marL="0" indent="0">
              <a:spcBef>
                <a:spcPts val="0"/>
              </a:spcBef>
              <a:buFont typeface="Arial" panose="020B0604020202020204" pitchFamily="34" charset="0"/>
              <a:buNone/>
              <a:defRPr sz="1400" b="1">
                <a:solidFill>
                  <a:srgbClr val="026AFE"/>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TITLE PLACEHOLDER</a:t>
            </a:r>
          </a:p>
        </p:txBody>
      </p:sp>
      <p:sp>
        <p:nvSpPr>
          <p:cNvPr id="10" name="Text Placeholder 15">
            <a:extLst>
              <a:ext uri="{FF2B5EF4-FFF2-40B4-BE49-F238E27FC236}">
                <a16:creationId xmlns:a16="http://schemas.microsoft.com/office/drawing/2014/main" id="{A6FF67E3-41E2-B7FC-B16F-B1FC307EA5A1}"/>
              </a:ext>
            </a:extLst>
          </p:cNvPr>
          <p:cNvSpPr>
            <a:spLocks noGrp="1"/>
          </p:cNvSpPr>
          <p:nvPr>
            <p:ph type="body" sz="quarter" idx="47" hasCustomPrompt="1"/>
          </p:nvPr>
        </p:nvSpPr>
        <p:spPr>
          <a:xfrm>
            <a:off x="7360672" y="4876800"/>
            <a:ext cx="2102630" cy="1323973"/>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role or short bio here</a:t>
            </a:r>
          </a:p>
        </p:txBody>
      </p:sp>
      <p:sp>
        <p:nvSpPr>
          <p:cNvPr id="11" name="Text Placeholder 13">
            <a:extLst>
              <a:ext uri="{FF2B5EF4-FFF2-40B4-BE49-F238E27FC236}">
                <a16:creationId xmlns:a16="http://schemas.microsoft.com/office/drawing/2014/main" id="{FD100E70-8629-7067-038F-85E825DA6B04}"/>
              </a:ext>
            </a:extLst>
          </p:cNvPr>
          <p:cNvSpPr>
            <a:spLocks noGrp="1"/>
          </p:cNvSpPr>
          <p:nvPr>
            <p:ph type="body" sz="quarter" idx="48" hasCustomPrompt="1"/>
          </p:nvPr>
        </p:nvSpPr>
        <p:spPr>
          <a:xfrm>
            <a:off x="7349516" y="4629302"/>
            <a:ext cx="2102630" cy="247498"/>
          </a:xfrm>
        </p:spPr>
        <p:txBody>
          <a:bodyPr/>
          <a:lstStyle>
            <a:lvl1pPr marL="0" indent="0">
              <a:spcBef>
                <a:spcPts val="0"/>
              </a:spcBef>
              <a:buFont typeface="Arial" panose="020B0604020202020204" pitchFamily="34" charset="0"/>
              <a:buNone/>
              <a:defRPr sz="1400" b="1">
                <a:solidFill>
                  <a:srgbClr val="026AFE"/>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TITLE PLACEHOLDER</a:t>
            </a:r>
          </a:p>
        </p:txBody>
      </p:sp>
      <p:sp>
        <p:nvSpPr>
          <p:cNvPr id="12" name="Text Placeholder 15">
            <a:extLst>
              <a:ext uri="{FF2B5EF4-FFF2-40B4-BE49-F238E27FC236}">
                <a16:creationId xmlns:a16="http://schemas.microsoft.com/office/drawing/2014/main" id="{1CBBC041-B128-11E4-0B91-B53A03643F2B}"/>
              </a:ext>
            </a:extLst>
          </p:cNvPr>
          <p:cNvSpPr>
            <a:spLocks noGrp="1"/>
          </p:cNvSpPr>
          <p:nvPr>
            <p:ph type="body" sz="quarter" idx="49" hasCustomPrompt="1"/>
          </p:nvPr>
        </p:nvSpPr>
        <p:spPr>
          <a:xfrm>
            <a:off x="9670119" y="4876800"/>
            <a:ext cx="2102630" cy="1323973"/>
          </a:xfrm>
        </p:spPr>
        <p:txBody>
          <a:bodyPr/>
          <a:lstStyle>
            <a:lvl1pPr>
              <a:spcBef>
                <a:spcPts val="300"/>
              </a:spcBef>
              <a:defRPr sz="16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Place role or short bio here</a:t>
            </a:r>
          </a:p>
        </p:txBody>
      </p:sp>
      <p:sp>
        <p:nvSpPr>
          <p:cNvPr id="13" name="Text Placeholder 13">
            <a:extLst>
              <a:ext uri="{FF2B5EF4-FFF2-40B4-BE49-F238E27FC236}">
                <a16:creationId xmlns:a16="http://schemas.microsoft.com/office/drawing/2014/main" id="{BF08D11F-714F-EF12-9BF9-19F83439FAF6}"/>
              </a:ext>
            </a:extLst>
          </p:cNvPr>
          <p:cNvSpPr>
            <a:spLocks noGrp="1"/>
          </p:cNvSpPr>
          <p:nvPr>
            <p:ph type="body" sz="quarter" idx="50" hasCustomPrompt="1"/>
          </p:nvPr>
        </p:nvSpPr>
        <p:spPr>
          <a:xfrm>
            <a:off x="9658963" y="4629302"/>
            <a:ext cx="2102630" cy="247498"/>
          </a:xfrm>
        </p:spPr>
        <p:txBody>
          <a:bodyPr/>
          <a:lstStyle>
            <a:lvl1pPr marL="0" indent="0">
              <a:spcBef>
                <a:spcPts val="0"/>
              </a:spcBef>
              <a:buFont typeface="Arial" panose="020B0604020202020204" pitchFamily="34" charset="0"/>
              <a:buNone/>
              <a:defRPr sz="1400" b="1">
                <a:solidFill>
                  <a:srgbClr val="026AFE"/>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TITLE PLACEHOLDER</a:t>
            </a:r>
          </a:p>
        </p:txBody>
      </p:sp>
    </p:spTree>
    <p:extLst>
      <p:ext uri="{BB962C8B-B14F-4D97-AF65-F5344CB8AC3E}">
        <p14:creationId xmlns:p14="http://schemas.microsoft.com/office/powerpoint/2010/main" val="406700228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Icon 2">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CD3B76F-477F-71DA-6199-33BC6A111205}"/>
              </a:ext>
            </a:extLst>
          </p:cNvPr>
          <p:cNvSpPr/>
          <p:nvPr userDrawn="1"/>
        </p:nvSpPr>
        <p:spPr>
          <a:xfrm>
            <a:off x="3213099" y="442913"/>
            <a:ext cx="8759825" cy="59737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1">
            <a:extLst>
              <a:ext uri="{FF2B5EF4-FFF2-40B4-BE49-F238E27FC236}">
                <a16:creationId xmlns:a16="http://schemas.microsoft.com/office/drawing/2014/main" id="{EA3AF2BE-4DCE-E704-F71D-26BA7C068AE7}"/>
              </a:ext>
            </a:extLst>
          </p:cNvPr>
          <p:cNvSpPr>
            <a:spLocks noGrp="1"/>
          </p:cNvSpPr>
          <p:nvPr>
            <p:ph type="title" hasCustomPrompt="1"/>
          </p:nvPr>
        </p:nvSpPr>
        <p:spPr>
          <a:xfrm>
            <a:off x="434974" y="657226"/>
            <a:ext cx="2562225" cy="2555874"/>
          </a:xfrm>
        </p:spPr>
        <p:txBody>
          <a:bodyPr anchor="b"/>
          <a:lstStyle>
            <a:lvl1pPr>
              <a:defRPr/>
            </a:lvl1pPr>
          </a:lstStyle>
          <a:p>
            <a:r>
              <a:rPr lang="en-GB" dirty="0"/>
              <a:t>Place Headline Here</a:t>
            </a:r>
            <a:endParaRPr lang="en-US" dirty="0"/>
          </a:p>
        </p:txBody>
      </p:sp>
      <p:sp>
        <p:nvSpPr>
          <p:cNvPr id="8" name="Text Placeholder 8">
            <a:extLst>
              <a:ext uri="{FF2B5EF4-FFF2-40B4-BE49-F238E27FC236}">
                <a16:creationId xmlns:a16="http://schemas.microsoft.com/office/drawing/2014/main" id="{94D86881-F7B5-C179-5822-2441EC07F939}"/>
              </a:ext>
            </a:extLst>
          </p:cNvPr>
          <p:cNvSpPr>
            <a:spLocks noGrp="1"/>
          </p:cNvSpPr>
          <p:nvPr>
            <p:ph type="body" sz="quarter" idx="13" hasCustomPrompt="1"/>
          </p:nvPr>
        </p:nvSpPr>
        <p:spPr>
          <a:xfrm>
            <a:off x="434974" y="3429000"/>
            <a:ext cx="2562225" cy="2771775"/>
          </a:xfrm>
        </p:spPr>
        <p:txBody>
          <a:bodyPr/>
          <a:lstStyle>
            <a:lvl1pPr>
              <a:defRPr/>
            </a:lvl1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2" name="Footer Placeholder 4">
            <a:extLst>
              <a:ext uri="{FF2B5EF4-FFF2-40B4-BE49-F238E27FC236}">
                <a16:creationId xmlns:a16="http://schemas.microsoft.com/office/drawing/2014/main" id="{4C3BE04A-DE6D-D922-E153-A2EE35AFBF3C}"/>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AEC794C8-A0B0-317B-1891-2C284247114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1" name="Text Placeholder 13">
            <a:extLst>
              <a:ext uri="{FF2B5EF4-FFF2-40B4-BE49-F238E27FC236}">
                <a16:creationId xmlns:a16="http://schemas.microsoft.com/office/drawing/2014/main" id="{3743B63A-7285-9E01-691D-C8415E5FF2AB}"/>
              </a:ext>
            </a:extLst>
          </p:cNvPr>
          <p:cNvSpPr>
            <a:spLocks noGrp="1"/>
          </p:cNvSpPr>
          <p:nvPr>
            <p:ph type="body" sz="quarter" idx="14" hasCustomPrompt="1"/>
          </p:nvPr>
        </p:nvSpPr>
        <p:spPr>
          <a:xfrm>
            <a:off x="4210050" y="2396541"/>
            <a:ext cx="2991600" cy="821783"/>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2" name="Text Placeholder 15">
            <a:extLst>
              <a:ext uri="{FF2B5EF4-FFF2-40B4-BE49-F238E27FC236}">
                <a16:creationId xmlns:a16="http://schemas.microsoft.com/office/drawing/2014/main" id="{F511348E-3C60-4545-6C7D-BA273FB5D638}"/>
              </a:ext>
            </a:extLst>
          </p:cNvPr>
          <p:cNvSpPr>
            <a:spLocks noGrp="1"/>
          </p:cNvSpPr>
          <p:nvPr>
            <p:ph type="body" sz="quarter" idx="15" hasCustomPrompt="1"/>
          </p:nvPr>
        </p:nvSpPr>
        <p:spPr>
          <a:xfrm>
            <a:off x="4210050" y="3429001"/>
            <a:ext cx="2991600" cy="2771774"/>
          </a:xfrm>
        </p:spPr>
        <p:txBody>
          <a:bodyPr/>
          <a:lstStyle>
            <a:lvl1pPr>
              <a:spcBef>
                <a:spcPts val="300"/>
              </a:spcBef>
              <a:defRPr sz="1600"/>
            </a:lvl1pPr>
            <a:lvl2pPr>
              <a:spcBef>
                <a:spcPts val="300"/>
              </a:spcBef>
              <a:defRPr sz="1600"/>
            </a:lvl2pPr>
            <a:lvl3pPr>
              <a:spcBef>
                <a:spcPts val="300"/>
              </a:spcBef>
              <a:defRPr sz="1600"/>
            </a:lvl3pPr>
            <a:lvl4pPr>
              <a:spcBef>
                <a:spcPts val="300"/>
              </a:spcBef>
              <a:defRPr sz="1600"/>
            </a:lvl4pPr>
            <a:lvl5pPr>
              <a:spcBef>
                <a:spcPts val="300"/>
              </a:spcBef>
              <a:defRPr sz="16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13" name="Text Placeholder 13">
            <a:extLst>
              <a:ext uri="{FF2B5EF4-FFF2-40B4-BE49-F238E27FC236}">
                <a16:creationId xmlns:a16="http://schemas.microsoft.com/office/drawing/2014/main" id="{5D6CC4D5-8B30-4A04-FA39-2C2271CC6AA7}"/>
              </a:ext>
            </a:extLst>
          </p:cNvPr>
          <p:cNvSpPr>
            <a:spLocks noGrp="1"/>
          </p:cNvSpPr>
          <p:nvPr>
            <p:ph type="body" sz="quarter" idx="16" hasCustomPrompt="1"/>
          </p:nvPr>
        </p:nvSpPr>
        <p:spPr>
          <a:xfrm>
            <a:off x="8197100" y="2396541"/>
            <a:ext cx="2991600" cy="821783"/>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4" name="Text Placeholder 15">
            <a:extLst>
              <a:ext uri="{FF2B5EF4-FFF2-40B4-BE49-F238E27FC236}">
                <a16:creationId xmlns:a16="http://schemas.microsoft.com/office/drawing/2014/main" id="{16AB0EC7-E47E-09F5-ABE5-5C8DDB3ED103}"/>
              </a:ext>
            </a:extLst>
          </p:cNvPr>
          <p:cNvSpPr>
            <a:spLocks noGrp="1"/>
          </p:cNvSpPr>
          <p:nvPr>
            <p:ph type="body" sz="quarter" idx="17" hasCustomPrompt="1"/>
          </p:nvPr>
        </p:nvSpPr>
        <p:spPr>
          <a:xfrm>
            <a:off x="8197100" y="3429001"/>
            <a:ext cx="2991600" cy="2771774"/>
          </a:xfrm>
        </p:spPr>
        <p:txBody>
          <a:bodyPr/>
          <a:lstStyle>
            <a:lvl1pPr>
              <a:spcBef>
                <a:spcPts val="300"/>
              </a:spcBef>
              <a:defRPr sz="1600"/>
            </a:lvl1pPr>
            <a:lvl2pPr>
              <a:spcBef>
                <a:spcPts val="300"/>
              </a:spcBef>
              <a:defRPr sz="1600"/>
            </a:lvl2pPr>
            <a:lvl3pPr>
              <a:spcBef>
                <a:spcPts val="300"/>
              </a:spcBef>
              <a:defRPr sz="1600"/>
            </a:lvl3pPr>
            <a:lvl4pPr>
              <a:spcBef>
                <a:spcPts val="300"/>
              </a:spcBef>
              <a:defRPr sz="1600"/>
            </a:lvl4pPr>
            <a:lvl5pPr>
              <a:spcBef>
                <a:spcPts val="300"/>
              </a:spcBef>
              <a:defRPr sz="16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4" name="Picture Placeholder 5">
            <a:extLst>
              <a:ext uri="{FF2B5EF4-FFF2-40B4-BE49-F238E27FC236}">
                <a16:creationId xmlns:a16="http://schemas.microsoft.com/office/drawing/2014/main" id="{85CB1A4B-E8E4-C6FA-BEE0-3140A5E2524C}"/>
              </a:ext>
            </a:extLst>
          </p:cNvPr>
          <p:cNvSpPr>
            <a:spLocks noGrp="1"/>
          </p:cNvSpPr>
          <p:nvPr>
            <p:ph type="pic" sz="quarter" idx="23" hasCustomPrompt="1"/>
          </p:nvPr>
        </p:nvSpPr>
        <p:spPr>
          <a:xfrm>
            <a:off x="4210050" y="1058035"/>
            <a:ext cx="1127830" cy="1127830"/>
          </a:xfrm>
          <a:prstGeom prst="ellipse">
            <a:avLst/>
          </a:prstGeom>
          <a:noFill/>
        </p:spPr>
        <p:txBody>
          <a:bodyPr/>
          <a:lstStyle>
            <a:lvl1pPr marL="0" indent="0">
              <a:buNone/>
              <a:defRPr/>
            </a:lvl1pPr>
          </a:lstStyle>
          <a:p>
            <a:r>
              <a:rPr lang="en-US" dirty="0"/>
              <a:t>Icon</a:t>
            </a:r>
          </a:p>
        </p:txBody>
      </p:sp>
      <p:sp>
        <p:nvSpPr>
          <p:cNvPr id="16" name="Picture Placeholder 5">
            <a:extLst>
              <a:ext uri="{FF2B5EF4-FFF2-40B4-BE49-F238E27FC236}">
                <a16:creationId xmlns:a16="http://schemas.microsoft.com/office/drawing/2014/main" id="{D550EE3D-48A6-6C3D-2E2E-4B611533F990}"/>
              </a:ext>
            </a:extLst>
          </p:cNvPr>
          <p:cNvSpPr>
            <a:spLocks noGrp="1"/>
          </p:cNvSpPr>
          <p:nvPr>
            <p:ph type="pic" sz="quarter" idx="24" hasCustomPrompt="1"/>
          </p:nvPr>
        </p:nvSpPr>
        <p:spPr>
          <a:xfrm>
            <a:off x="8197100" y="1058035"/>
            <a:ext cx="1127830" cy="1127830"/>
          </a:xfrm>
          <a:prstGeom prst="ellipse">
            <a:avLst/>
          </a:prstGeom>
          <a:noFill/>
        </p:spPr>
        <p:txBody>
          <a:bodyPr/>
          <a:lstStyle>
            <a:lvl1pPr marL="0" indent="0">
              <a:buNone/>
              <a:defRPr/>
            </a:lvl1pPr>
          </a:lstStyle>
          <a:p>
            <a:r>
              <a:rPr lang="en-US" dirty="0"/>
              <a:t>Icon</a:t>
            </a:r>
          </a:p>
        </p:txBody>
      </p:sp>
      <p:sp>
        <p:nvSpPr>
          <p:cNvPr id="5" name="Text Placeholder 11">
            <a:extLst>
              <a:ext uri="{FF2B5EF4-FFF2-40B4-BE49-F238E27FC236}">
                <a16:creationId xmlns:a16="http://schemas.microsoft.com/office/drawing/2014/main" id="{2DA52C51-E827-9F19-9584-E81BF3D4ED90}"/>
              </a:ext>
            </a:extLst>
          </p:cNvPr>
          <p:cNvSpPr>
            <a:spLocks noGrp="1"/>
          </p:cNvSpPr>
          <p:nvPr>
            <p:ph type="body" sz="quarter" idx="25"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Tree>
    <p:extLst>
      <p:ext uri="{BB962C8B-B14F-4D97-AF65-F5344CB8AC3E}">
        <p14:creationId xmlns:p14="http://schemas.microsoft.com/office/powerpoint/2010/main" val="2490803542"/>
      </p:ext>
    </p:extLst>
  </p:cSld>
  <p:clrMapOvr>
    <a:masterClrMapping/>
  </p:clrMapOvr>
  <p:extLst>
    <p:ext uri="{DCECCB84-F9BA-43D5-87BE-67443E8EF086}">
      <p15:sldGuideLst xmlns:p15="http://schemas.microsoft.com/office/powerpoint/2012/main"/>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ata Vis Grid A 5 Block">
    <p:bg>
      <p:bgPr>
        <a:solidFill>
          <a:schemeClr val="accent2"/>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0A93034-DB5C-D0DE-1B50-ABB29D9C44C1}"/>
              </a:ext>
            </a:extLst>
          </p:cNvPr>
          <p:cNvSpPr/>
          <p:nvPr userDrawn="1"/>
        </p:nvSpPr>
        <p:spPr>
          <a:xfrm>
            <a:off x="6200781" y="3536950"/>
            <a:ext cx="5772144"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84" name="Rectangle 83">
            <a:extLst>
              <a:ext uri="{FF2B5EF4-FFF2-40B4-BE49-F238E27FC236}">
                <a16:creationId xmlns:a16="http://schemas.microsoft.com/office/drawing/2014/main" id="{694B967E-3622-A50C-AD21-7A4443BD4415}"/>
              </a:ext>
            </a:extLst>
          </p:cNvPr>
          <p:cNvSpPr/>
          <p:nvPr userDrawn="1"/>
        </p:nvSpPr>
        <p:spPr>
          <a:xfrm>
            <a:off x="9194800" y="441325"/>
            <a:ext cx="2778119" cy="2879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F1EE477-A663-8801-D27E-22556605256E}"/>
              </a:ext>
            </a:extLst>
          </p:cNvPr>
          <p:cNvSpPr/>
          <p:nvPr userDrawn="1"/>
        </p:nvSpPr>
        <p:spPr>
          <a:xfrm>
            <a:off x="6200781" y="441325"/>
            <a:ext cx="2778119" cy="2879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0A42207-E46B-7FD7-1A49-4EEA56A36279}"/>
              </a:ext>
            </a:extLst>
          </p:cNvPr>
          <p:cNvSpPr/>
          <p:nvPr userDrawn="1"/>
        </p:nvSpPr>
        <p:spPr>
          <a:xfrm>
            <a:off x="3206761" y="441325"/>
            <a:ext cx="2778119" cy="2879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360A211-D668-30D9-6A2D-EA3EAB972586}"/>
              </a:ext>
            </a:extLst>
          </p:cNvPr>
          <p:cNvSpPr/>
          <p:nvPr userDrawn="1"/>
        </p:nvSpPr>
        <p:spPr>
          <a:xfrm>
            <a:off x="3206762" y="3536950"/>
            <a:ext cx="2778119" cy="287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2" name="Title 1">
            <a:extLst>
              <a:ext uri="{FF2B5EF4-FFF2-40B4-BE49-F238E27FC236}">
                <a16:creationId xmlns:a16="http://schemas.microsoft.com/office/drawing/2014/main" id="{6AC90767-0B1B-55CC-5877-20F6AA34F897}"/>
              </a:ext>
            </a:extLst>
          </p:cNvPr>
          <p:cNvSpPr>
            <a:spLocks noGrp="1"/>
          </p:cNvSpPr>
          <p:nvPr>
            <p:ph type="title" hasCustomPrompt="1"/>
          </p:nvPr>
        </p:nvSpPr>
        <p:spPr>
          <a:xfrm>
            <a:off x="433387" y="441325"/>
            <a:ext cx="2563812" cy="2879725"/>
          </a:xfrm>
        </p:spPr>
        <p:txBody>
          <a:bodyPr anchor="b"/>
          <a:lstStyle>
            <a:lvl1pPr>
              <a:defRPr/>
            </a:lvl1pPr>
          </a:lstStyle>
          <a:p>
            <a:r>
              <a:rPr lang="en-GB" dirty="0"/>
              <a:t>Place Headline Here</a:t>
            </a:r>
            <a:endParaRPr lang="en-US" dirty="0"/>
          </a:p>
        </p:txBody>
      </p:sp>
      <p:sp>
        <p:nvSpPr>
          <p:cNvPr id="93" name="Text Placeholder 8">
            <a:extLst>
              <a:ext uri="{FF2B5EF4-FFF2-40B4-BE49-F238E27FC236}">
                <a16:creationId xmlns:a16="http://schemas.microsoft.com/office/drawing/2014/main" id="{C4ACBB11-B19F-5A2E-17DB-23E8A331225B}"/>
              </a:ext>
            </a:extLst>
          </p:cNvPr>
          <p:cNvSpPr>
            <a:spLocks noGrp="1"/>
          </p:cNvSpPr>
          <p:nvPr>
            <p:ph type="body" sz="quarter" idx="13" hasCustomPrompt="1"/>
          </p:nvPr>
        </p:nvSpPr>
        <p:spPr>
          <a:xfrm>
            <a:off x="433387" y="3536950"/>
            <a:ext cx="2563812" cy="2879725"/>
          </a:xfrm>
        </p:spPr>
        <p:txBody>
          <a:bodyPr/>
          <a:lstStyle>
            <a:lvl1pPr>
              <a:defRPr/>
            </a:lvl1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6" name="Chart Placeholder 95">
            <a:extLst>
              <a:ext uri="{FF2B5EF4-FFF2-40B4-BE49-F238E27FC236}">
                <a16:creationId xmlns:a16="http://schemas.microsoft.com/office/drawing/2014/main" id="{E82A9CB9-7ADF-ACFD-DDC0-EF93F39CE554}"/>
              </a:ext>
            </a:extLst>
          </p:cNvPr>
          <p:cNvSpPr>
            <a:spLocks noGrp="1"/>
          </p:cNvSpPr>
          <p:nvPr>
            <p:ph type="chart" sz="quarter" idx="25"/>
          </p:nvPr>
        </p:nvSpPr>
        <p:spPr>
          <a:xfrm>
            <a:off x="6411310" y="3752849"/>
            <a:ext cx="5345715" cy="2447926"/>
          </a:xfrm>
        </p:spPr>
        <p:txBody>
          <a:bodyPr/>
          <a:lstStyle/>
          <a:p>
            <a:r>
              <a:rPr lang="en-US" dirty="0"/>
              <a:t>Click icon to add chart</a:t>
            </a:r>
          </a:p>
        </p:txBody>
      </p:sp>
      <p:sp>
        <p:nvSpPr>
          <p:cNvPr id="98" name="Chart Placeholder 95">
            <a:extLst>
              <a:ext uri="{FF2B5EF4-FFF2-40B4-BE49-F238E27FC236}">
                <a16:creationId xmlns:a16="http://schemas.microsoft.com/office/drawing/2014/main" id="{E414A6CA-959C-1739-BA29-B396FDB92470}"/>
              </a:ext>
            </a:extLst>
          </p:cNvPr>
          <p:cNvSpPr>
            <a:spLocks noGrp="1"/>
          </p:cNvSpPr>
          <p:nvPr>
            <p:ph type="chart" sz="quarter" idx="26"/>
          </p:nvPr>
        </p:nvSpPr>
        <p:spPr>
          <a:xfrm>
            <a:off x="3423142" y="3752849"/>
            <a:ext cx="2359495" cy="244792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99" name="Text Placeholder 2">
            <a:extLst>
              <a:ext uri="{FF2B5EF4-FFF2-40B4-BE49-F238E27FC236}">
                <a16:creationId xmlns:a16="http://schemas.microsoft.com/office/drawing/2014/main" id="{7BBDAD03-C10A-D1F0-6CC8-510ADE242DC3}"/>
              </a:ext>
            </a:extLst>
          </p:cNvPr>
          <p:cNvSpPr>
            <a:spLocks noGrp="1"/>
          </p:cNvSpPr>
          <p:nvPr>
            <p:ph type="body" sz="quarter" idx="44" hasCustomPrompt="1"/>
          </p:nvPr>
        </p:nvSpPr>
        <p:spPr>
          <a:xfrm>
            <a:off x="6411310" y="252679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0" name="Text Placeholder 2">
            <a:extLst>
              <a:ext uri="{FF2B5EF4-FFF2-40B4-BE49-F238E27FC236}">
                <a16:creationId xmlns:a16="http://schemas.microsoft.com/office/drawing/2014/main" id="{49FCA203-24A5-E6FC-0FBB-EE8F8D5A0B2B}"/>
              </a:ext>
            </a:extLst>
          </p:cNvPr>
          <p:cNvSpPr>
            <a:spLocks noGrp="1"/>
          </p:cNvSpPr>
          <p:nvPr>
            <p:ph type="body" sz="quarter" idx="45" hasCustomPrompt="1"/>
          </p:nvPr>
        </p:nvSpPr>
        <p:spPr>
          <a:xfrm>
            <a:off x="6411310" y="141236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a:t>##</a:t>
            </a:r>
          </a:p>
        </p:txBody>
      </p:sp>
      <p:sp>
        <p:nvSpPr>
          <p:cNvPr id="101" name="Text Placeholder 2">
            <a:extLst>
              <a:ext uri="{FF2B5EF4-FFF2-40B4-BE49-F238E27FC236}">
                <a16:creationId xmlns:a16="http://schemas.microsoft.com/office/drawing/2014/main" id="{0FD414F6-87B2-3CAC-ECD8-E246EED8E316}"/>
              </a:ext>
            </a:extLst>
          </p:cNvPr>
          <p:cNvSpPr>
            <a:spLocks noGrp="1"/>
          </p:cNvSpPr>
          <p:nvPr>
            <p:ph type="body" sz="quarter" idx="46" hasCustomPrompt="1"/>
          </p:nvPr>
        </p:nvSpPr>
        <p:spPr>
          <a:xfrm>
            <a:off x="3425571" y="1037976"/>
            <a:ext cx="2357060" cy="1664444"/>
          </a:xfrm>
        </p:spPr>
        <p:txBody>
          <a:bodyPr anchor="ctr"/>
          <a:lstStyle>
            <a:lvl1pPr marL="0" indent="0" algn="l">
              <a:lnSpc>
                <a:spcPct val="90000"/>
              </a:lnSpc>
              <a:spcAft>
                <a:spcPts val="0"/>
              </a:spcAft>
              <a:buNone/>
              <a:defRPr sz="20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key statement here</a:t>
            </a:r>
          </a:p>
        </p:txBody>
      </p:sp>
      <p:sp>
        <p:nvSpPr>
          <p:cNvPr id="102" name="Text Placeholder 2">
            <a:extLst>
              <a:ext uri="{FF2B5EF4-FFF2-40B4-BE49-F238E27FC236}">
                <a16:creationId xmlns:a16="http://schemas.microsoft.com/office/drawing/2014/main" id="{922002D8-20A2-7A67-D1AC-46A3A619238C}"/>
              </a:ext>
            </a:extLst>
          </p:cNvPr>
          <p:cNvSpPr>
            <a:spLocks noGrp="1"/>
          </p:cNvSpPr>
          <p:nvPr>
            <p:ph type="body" sz="quarter" idx="47" hasCustomPrompt="1"/>
          </p:nvPr>
        </p:nvSpPr>
        <p:spPr>
          <a:xfrm>
            <a:off x="9399965" y="252679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3" name="Text Placeholder 2">
            <a:extLst>
              <a:ext uri="{FF2B5EF4-FFF2-40B4-BE49-F238E27FC236}">
                <a16:creationId xmlns:a16="http://schemas.microsoft.com/office/drawing/2014/main" id="{887B40CF-4D81-D456-0DFA-70B1EED4F247}"/>
              </a:ext>
            </a:extLst>
          </p:cNvPr>
          <p:cNvSpPr>
            <a:spLocks noGrp="1"/>
          </p:cNvSpPr>
          <p:nvPr>
            <p:ph type="body" sz="quarter" idx="48" hasCustomPrompt="1"/>
          </p:nvPr>
        </p:nvSpPr>
        <p:spPr>
          <a:xfrm>
            <a:off x="9399965" y="141236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a:t>##</a:t>
            </a:r>
          </a:p>
        </p:txBody>
      </p:sp>
    </p:spTree>
    <p:extLst>
      <p:ext uri="{BB962C8B-B14F-4D97-AF65-F5344CB8AC3E}">
        <p14:creationId xmlns:p14="http://schemas.microsoft.com/office/powerpoint/2010/main" val="36070574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ata Vis Grid A 6 Block">
    <p:bg>
      <p:bgPr>
        <a:solidFill>
          <a:schemeClr val="accent2"/>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0A93034-DB5C-D0DE-1B50-ABB29D9C44C1}"/>
              </a:ext>
            </a:extLst>
          </p:cNvPr>
          <p:cNvSpPr/>
          <p:nvPr userDrawn="1"/>
        </p:nvSpPr>
        <p:spPr>
          <a:xfrm>
            <a:off x="6200781" y="3536950"/>
            <a:ext cx="2778110" cy="2879725"/>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84" name="Rectangle 83">
            <a:extLst>
              <a:ext uri="{FF2B5EF4-FFF2-40B4-BE49-F238E27FC236}">
                <a16:creationId xmlns:a16="http://schemas.microsoft.com/office/drawing/2014/main" id="{694B967E-3622-A50C-AD21-7A4443BD4415}"/>
              </a:ext>
            </a:extLst>
          </p:cNvPr>
          <p:cNvSpPr/>
          <p:nvPr userDrawn="1"/>
        </p:nvSpPr>
        <p:spPr>
          <a:xfrm>
            <a:off x="9194800" y="441325"/>
            <a:ext cx="2778119" cy="2879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F1EE477-A663-8801-D27E-22556605256E}"/>
              </a:ext>
            </a:extLst>
          </p:cNvPr>
          <p:cNvSpPr/>
          <p:nvPr userDrawn="1"/>
        </p:nvSpPr>
        <p:spPr>
          <a:xfrm>
            <a:off x="6200781" y="441325"/>
            <a:ext cx="2778119" cy="2879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0A42207-E46B-7FD7-1A49-4EEA56A36279}"/>
              </a:ext>
            </a:extLst>
          </p:cNvPr>
          <p:cNvSpPr/>
          <p:nvPr userDrawn="1"/>
        </p:nvSpPr>
        <p:spPr>
          <a:xfrm>
            <a:off x="3206762" y="441325"/>
            <a:ext cx="2778119" cy="28797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360A211-D668-30D9-6A2D-EA3EAB972586}"/>
              </a:ext>
            </a:extLst>
          </p:cNvPr>
          <p:cNvSpPr/>
          <p:nvPr userDrawn="1"/>
        </p:nvSpPr>
        <p:spPr>
          <a:xfrm>
            <a:off x="3206762" y="3536950"/>
            <a:ext cx="2778119" cy="287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2" name="Title 1">
            <a:extLst>
              <a:ext uri="{FF2B5EF4-FFF2-40B4-BE49-F238E27FC236}">
                <a16:creationId xmlns:a16="http://schemas.microsoft.com/office/drawing/2014/main" id="{6AC90767-0B1B-55CC-5877-20F6AA34F897}"/>
              </a:ext>
            </a:extLst>
          </p:cNvPr>
          <p:cNvSpPr>
            <a:spLocks noGrp="1"/>
          </p:cNvSpPr>
          <p:nvPr>
            <p:ph type="title" hasCustomPrompt="1"/>
          </p:nvPr>
        </p:nvSpPr>
        <p:spPr>
          <a:xfrm>
            <a:off x="433387" y="441325"/>
            <a:ext cx="2563812" cy="2879725"/>
          </a:xfrm>
        </p:spPr>
        <p:txBody>
          <a:bodyPr anchor="b"/>
          <a:lstStyle>
            <a:lvl1pPr>
              <a:defRPr/>
            </a:lvl1pPr>
          </a:lstStyle>
          <a:p>
            <a:r>
              <a:rPr lang="en-GB" dirty="0"/>
              <a:t>Place Headline Here</a:t>
            </a:r>
            <a:endParaRPr lang="en-US" dirty="0"/>
          </a:p>
        </p:txBody>
      </p:sp>
      <p:sp>
        <p:nvSpPr>
          <p:cNvPr id="93" name="Text Placeholder 8">
            <a:extLst>
              <a:ext uri="{FF2B5EF4-FFF2-40B4-BE49-F238E27FC236}">
                <a16:creationId xmlns:a16="http://schemas.microsoft.com/office/drawing/2014/main" id="{C4ACBB11-B19F-5A2E-17DB-23E8A331225B}"/>
              </a:ext>
            </a:extLst>
          </p:cNvPr>
          <p:cNvSpPr>
            <a:spLocks noGrp="1"/>
          </p:cNvSpPr>
          <p:nvPr>
            <p:ph type="body" sz="quarter" idx="13" hasCustomPrompt="1"/>
          </p:nvPr>
        </p:nvSpPr>
        <p:spPr>
          <a:xfrm>
            <a:off x="433387" y="3536950"/>
            <a:ext cx="2563812" cy="2879725"/>
          </a:xfrm>
        </p:spPr>
        <p:txBody>
          <a:bodyPr/>
          <a:lstStyle>
            <a:lvl1pPr>
              <a:defRPr/>
            </a:lvl1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8" name="Chart Placeholder 95">
            <a:extLst>
              <a:ext uri="{FF2B5EF4-FFF2-40B4-BE49-F238E27FC236}">
                <a16:creationId xmlns:a16="http://schemas.microsoft.com/office/drawing/2014/main" id="{E414A6CA-959C-1739-BA29-B396FDB92470}"/>
              </a:ext>
            </a:extLst>
          </p:cNvPr>
          <p:cNvSpPr>
            <a:spLocks noGrp="1"/>
          </p:cNvSpPr>
          <p:nvPr>
            <p:ph type="chart" sz="quarter" idx="26"/>
          </p:nvPr>
        </p:nvSpPr>
        <p:spPr>
          <a:xfrm>
            <a:off x="3423142" y="3752849"/>
            <a:ext cx="2359495" cy="244792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99" name="Text Placeholder 2">
            <a:extLst>
              <a:ext uri="{FF2B5EF4-FFF2-40B4-BE49-F238E27FC236}">
                <a16:creationId xmlns:a16="http://schemas.microsoft.com/office/drawing/2014/main" id="{7BBDAD03-C10A-D1F0-6CC8-510ADE242DC3}"/>
              </a:ext>
            </a:extLst>
          </p:cNvPr>
          <p:cNvSpPr>
            <a:spLocks noGrp="1"/>
          </p:cNvSpPr>
          <p:nvPr>
            <p:ph type="body" sz="quarter" idx="44" hasCustomPrompt="1"/>
          </p:nvPr>
        </p:nvSpPr>
        <p:spPr>
          <a:xfrm>
            <a:off x="6411310" y="252679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0" name="Text Placeholder 2">
            <a:extLst>
              <a:ext uri="{FF2B5EF4-FFF2-40B4-BE49-F238E27FC236}">
                <a16:creationId xmlns:a16="http://schemas.microsoft.com/office/drawing/2014/main" id="{49FCA203-24A5-E6FC-0FBB-EE8F8D5A0B2B}"/>
              </a:ext>
            </a:extLst>
          </p:cNvPr>
          <p:cNvSpPr>
            <a:spLocks noGrp="1"/>
          </p:cNvSpPr>
          <p:nvPr>
            <p:ph type="body" sz="quarter" idx="45" hasCustomPrompt="1"/>
          </p:nvPr>
        </p:nvSpPr>
        <p:spPr>
          <a:xfrm>
            <a:off x="6411310" y="141236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01" name="Text Placeholder 2">
            <a:extLst>
              <a:ext uri="{FF2B5EF4-FFF2-40B4-BE49-F238E27FC236}">
                <a16:creationId xmlns:a16="http://schemas.microsoft.com/office/drawing/2014/main" id="{0FD414F6-87B2-3CAC-ECD8-E246EED8E316}"/>
              </a:ext>
            </a:extLst>
          </p:cNvPr>
          <p:cNvSpPr>
            <a:spLocks noGrp="1"/>
          </p:cNvSpPr>
          <p:nvPr>
            <p:ph type="body" sz="quarter" idx="46" hasCustomPrompt="1"/>
          </p:nvPr>
        </p:nvSpPr>
        <p:spPr>
          <a:xfrm>
            <a:off x="3425571" y="1037976"/>
            <a:ext cx="2357060" cy="1664444"/>
          </a:xfrm>
        </p:spPr>
        <p:txBody>
          <a:bodyPr anchor="ctr"/>
          <a:lstStyle>
            <a:lvl1pPr marL="0" indent="0" algn="l">
              <a:lnSpc>
                <a:spcPct val="90000"/>
              </a:lnSpc>
              <a:spcAft>
                <a:spcPts val="0"/>
              </a:spcAft>
              <a:buNone/>
              <a:defRPr sz="20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key statement here</a:t>
            </a:r>
          </a:p>
        </p:txBody>
      </p:sp>
      <p:sp>
        <p:nvSpPr>
          <p:cNvPr id="102" name="Text Placeholder 2">
            <a:extLst>
              <a:ext uri="{FF2B5EF4-FFF2-40B4-BE49-F238E27FC236}">
                <a16:creationId xmlns:a16="http://schemas.microsoft.com/office/drawing/2014/main" id="{922002D8-20A2-7A67-D1AC-46A3A619238C}"/>
              </a:ext>
            </a:extLst>
          </p:cNvPr>
          <p:cNvSpPr>
            <a:spLocks noGrp="1"/>
          </p:cNvSpPr>
          <p:nvPr>
            <p:ph type="body" sz="quarter" idx="47" hasCustomPrompt="1"/>
          </p:nvPr>
        </p:nvSpPr>
        <p:spPr>
          <a:xfrm>
            <a:off x="9399965" y="252679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3" name="Text Placeholder 2">
            <a:extLst>
              <a:ext uri="{FF2B5EF4-FFF2-40B4-BE49-F238E27FC236}">
                <a16:creationId xmlns:a16="http://schemas.microsoft.com/office/drawing/2014/main" id="{887B40CF-4D81-D456-0DFA-70B1EED4F247}"/>
              </a:ext>
            </a:extLst>
          </p:cNvPr>
          <p:cNvSpPr>
            <a:spLocks noGrp="1"/>
          </p:cNvSpPr>
          <p:nvPr>
            <p:ph type="body" sz="quarter" idx="48" hasCustomPrompt="1"/>
          </p:nvPr>
        </p:nvSpPr>
        <p:spPr>
          <a:xfrm>
            <a:off x="9399965" y="141236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a:t>##</a:t>
            </a:r>
          </a:p>
        </p:txBody>
      </p:sp>
      <p:sp>
        <p:nvSpPr>
          <p:cNvPr id="2" name="Text Placeholder 2">
            <a:extLst>
              <a:ext uri="{FF2B5EF4-FFF2-40B4-BE49-F238E27FC236}">
                <a16:creationId xmlns:a16="http://schemas.microsoft.com/office/drawing/2014/main" id="{24856A32-F421-82D0-B191-C12CD3CEB19E}"/>
              </a:ext>
            </a:extLst>
          </p:cNvPr>
          <p:cNvSpPr>
            <a:spLocks noGrp="1"/>
          </p:cNvSpPr>
          <p:nvPr>
            <p:ph type="body" sz="quarter" idx="49" hasCustomPrompt="1"/>
          </p:nvPr>
        </p:nvSpPr>
        <p:spPr>
          <a:xfrm>
            <a:off x="6411310" y="5628657"/>
            <a:ext cx="2357060" cy="581025"/>
          </a:xfrm>
        </p:spPr>
        <p:txBody>
          <a:bodyPr/>
          <a:lstStyle>
            <a:lvl1pPr marL="0" indent="0" algn="ctr">
              <a:lnSpc>
                <a:spcPct val="90000"/>
              </a:lnSpc>
              <a:spcAft>
                <a:spcPts val="0"/>
              </a:spcAft>
              <a:buNone/>
              <a:defRPr sz="1600" b="0">
                <a:solidFill>
                  <a:srgbClr val="FFFFFF"/>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3" name="Text Placeholder 2">
            <a:extLst>
              <a:ext uri="{FF2B5EF4-FFF2-40B4-BE49-F238E27FC236}">
                <a16:creationId xmlns:a16="http://schemas.microsoft.com/office/drawing/2014/main" id="{23286F32-9D27-1515-1B75-60A183FFE37A}"/>
              </a:ext>
            </a:extLst>
          </p:cNvPr>
          <p:cNvSpPr>
            <a:spLocks noGrp="1"/>
          </p:cNvSpPr>
          <p:nvPr>
            <p:ph type="body" sz="quarter" idx="50" hasCustomPrompt="1"/>
          </p:nvPr>
        </p:nvSpPr>
        <p:spPr>
          <a:xfrm>
            <a:off x="6411310" y="4514231"/>
            <a:ext cx="2357060" cy="1003301"/>
          </a:xfrm>
        </p:spPr>
        <p:txBody>
          <a:bodyPr anchor="b"/>
          <a:lstStyle>
            <a:lvl1pPr marL="0" indent="0" algn="ctr">
              <a:lnSpc>
                <a:spcPct val="90000"/>
              </a:lnSpc>
              <a:spcAft>
                <a:spcPts val="0"/>
              </a:spcAft>
              <a:buNone/>
              <a:defRPr sz="6000" b="0" i="0">
                <a:solidFill>
                  <a:srgbClr val="D4E8FF"/>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85" name="Rectangle 84">
            <a:extLst>
              <a:ext uri="{FF2B5EF4-FFF2-40B4-BE49-F238E27FC236}">
                <a16:creationId xmlns:a16="http://schemas.microsoft.com/office/drawing/2014/main" id="{0E2B0749-E25F-0D78-922B-34DC9A3E869F}"/>
              </a:ext>
            </a:extLst>
          </p:cNvPr>
          <p:cNvSpPr/>
          <p:nvPr userDrawn="1"/>
        </p:nvSpPr>
        <p:spPr>
          <a:xfrm>
            <a:off x="9191954" y="3536950"/>
            <a:ext cx="2778110"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 Placeholder 2">
            <a:extLst>
              <a:ext uri="{FF2B5EF4-FFF2-40B4-BE49-F238E27FC236}">
                <a16:creationId xmlns:a16="http://schemas.microsoft.com/office/drawing/2014/main" id="{2D6180C4-F4F7-3BEE-FC96-017656525CD8}"/>
              </a:ext>
            </a:extLst>
          </p:cNvPr>
          <p:cNvSpPr>
            <a:spLocks noGrp="1"/>
          </p:cNvSpPr>
          <p:nvPr>
            <p:ph type="body" sz="quarter" idx="51" hasCustomPrompt="1"/>
          </p:nvPr>
        </p:nvSpPr>
        <p:spPr>
          <a:xfrm>
            <a:off x="9402483" y="5628657"/>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91" name="Text Placeholder 2">
            <a:extLst>
              <a:ext uri="{FF2B5EF4-FFF2-40B4-BE49-F238E27FC236}">
                <a16:creationId xmlns:a16="http://schemas.microsoft.com/office/drawing/2014/main" id="{DFF85E04-0E2C-7D92-16D2-A39346FACB4F}"/>
              </a:ext>
            </a:extLst>
          </p:cNvPr>
          <p:cNvSpPr>
            <a:spLocks noGrp="1"/>
          </p:cNvSpPr>
          <p:nvPr>
            <p:ph type="body" sz="quarter" idx="52" hasCustomPrompt="1"/>
          </p:nvPr>
        </p:nvSpPr>
        <p:spPr>
          <a:xfrm>
            <a:off x="9402483" y="4514231"/>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Tree>
    <p:extLst>
      <p:ext uri="{BB962C8B-B14F-4D97-AF65-F5344CB8AC3E}">
        <p14:creationId xmlns:p14="http://schemas.microsoft.com/office/powerpoint/2010/main" val="302658812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Data Vis Grid A 6 Block with images">
    <p:bg>
      <p:bgPr>
        <a:solidFill>
          <a:schemeClr val="accent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84" name="Rectangle 83">
            <a:extLst>
              <a:ext uri="{FF2B5EF4-FFF2-40B4-BE49-F238E27FC236}">
                <a16:creationId xmlns:a16="http://schemas.microsoft.com/office/drawing/2014/main" id="{694B967E-3622-A50C-AD21-7A4443BD4415}"/>
              </a:ext>
            </a:extLst>
          </p:cNvPr>
          <p:cNvSpPr/>
          <p:nvPr userDrawn="1"/>
        </p:nvSpPr>
        <p:spPr>
          <a:xfrm>
            <a:off x="9194800" y="441325"/>
            <a:ext cx="2778119" cy="28797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0A42207-E46B-7FD7-1A49-4EEA56A36279}"/>
              </a:ext>
            </a:extLst>
          </p:cNvPr>
          <p:cNvSpPr/>
          <p:nvPr userDrawn="1"/>
        </p:nvSpPr>
        <p:spPr>
          <a:xfrm>
            <a:off x="3206762" y="441325"/>
            <a:ext cx="2778119" cy="287972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360A211-D668-30D9-6A2D-EA3EAB972586}"/>
              </a:ext>
            </a:extLst>
          </p:cNvPr>
          <p:cNvSpPr/>
          <p:nvPr userDrawn="1"/>
        </p:nvSpPr>
        <p:spPr>
          <a:xfrm>
            <a:off x="3206762" y="3536950"/>
            <a:ext cx="2778119" cy="287972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2" name="Title 1">
            <a:extLst>
              <a:ext uri="{FF2B5EF4-FFF2-40B4-BE49-F238E27FC236}">
                <a16:creationId xmlns:a16="http://schemas.microsoft.com/office/drawing/2014/main" id="{6AC90767-0B1B-55CC-5877-20F6AA34F897}"/>
              </a:ext>
            </a:extLst>
          </p:cNvPr>
          <p:cNvSpPr>
            <a:spLocks noGrp="1"/>
          </p:cNvSpPr>
          <p:nvPr>
            <p:ph type="title" hasCustomPrompt="1"/>
          </p:nvPr>
        </p:nvSpPr>
        <p:spPr>
          <a:xfrm>
            <a:off x="433387" y="441325"/>
            <a:ext cx="2563812" cy="2879725"/>
          </a:xfrm>
        </p:spPr>
        <p:txBody>
          <a:bodyPr anchor="b"/>
          <a:lstStyle>
            <a:lvl1pPr>
              <a:defRPr/>
            </a:lvl1pPr>
          </a:lstStyle>
          <a:p>
            <a:r>
              <a:rPr lang="en-GB" dirty="0"/>
              <a:t>Place Headline Here</a:t>
            </a:r>
            <a:endParaRPr lang="en-US" dirty="0"/>
          </a:p>
        </p:txBody>
      </p:sp>
      <p:sp>
        <p:nvSpPr>
          <p:cNvPr id="93" name="Text Placeholder 8">
            <a:extLst>
              <a:ext uri="{FF2B5EF4-FFF2-40B4-BE49-F238E27FC236}">
                <a16:creationId xmlns:a16="http://schemas.microsoft.com/office/drawing/2014/main" id="{C4ACBB11-B19F-5A2E-17DB-23E8A331225B}"/>
              </a:ext>
            </a:extLst>
          </p:cNvPr>
          <p:cNvSpPr>
            <a:spLocks noGrp="1"/>
          </p:cNvSpPr>
          <p:nvPr>
            <p:ph type="body" sz="quarter" idx="13" hasCustomPrompt="1"/>
          </p:nvPr>
        </p:nvSpPr>
        <p:spPr>
          <a:xfrm>
            <a:off x="433387" y="3536950"/>
            <a:ext cx="2563812" cy="2879725"/>
          </a:xfrm>
        </p:spPr>
        <p:txBody>
          <a:bodyPr/>
          <a:lstStyle>
            <a:lvl1pPr>
              <a:defRPr/>
            </a:lvl1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8" name="Chart Placeholder 95">
            <a:extLst>
              <a:ext uri="{FF2B5EF4-FFF2-40B4-BE49-F238E27FC236}">
                <a16:creationId xmlns:a16="http://schemas.microsoft.com/office/drawing/2014/main" id="{E414A6CA-959C-1739-BA29-B396FDB92470}"/>
              </a:ext>
            </a:extLst>
          </p:cNvPr>
          <p:cNvSpPr>
            <a:spLocks noGrp="1"/>
          </p:cNvSpPr>
          <p:nvPr>
            <p:ph type="chart" sz="quarter" idx="26"/>
          </p:nvPr>
        </p:nvSpPr>
        <p:spPr>
          <a:xfrm>
            <a:off x="3423142" y="3752849"/>
            <a:ext cx="2359495" cy="244792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101" name="Text Placeholder 2">
            <a:extLst>
              <a:ext uri="{FF2B5EF4-FFF2-40B4-BE49-F238E27FC236}">
                <a16:creationId xmlns:a16="http://schemas.microsoft.com/office/drawing/2014/main" id="{0FD414F6-87B2-3CAC-ECD8-E246EED8E316}"/>
              </a:ext>
            </a:extLst>
          </p:cNvPr>
          <p:cNvSpPr>
            <a:spLocks noGrp="1"/>
          </p:cNvSpPr>
          <p:nvPr>
            <p:ph type="body" sz="quarter" idx="46" hasCustomPrompt="1"/>
          </p:nvPr>
        </p:nvSpPr>
        <p:spPr>
          <a:xfrm>
            <a:off x="3425571" y="1037976"/>
            <a:ext cx="2357060" cy="1664444"/>
          </a:xfrm>
        </p:spPr>
        <p:txBody>
          <a:bodyPr anchor="ctr"/>
          <a:lstStyle>
            <a:lvl1pPr marL="0" indent="0" algn="l">
              <a:lnSpc>
                <a:spcPct val="90000"/>
              </a:lnSpc>
              <a:spcAft>
                <a:spcPts val="0"/>
              </a:spcAft>
              <a:buNone/>
              <a:defRPr sz="20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key statement here</a:t>
            </a:r>
          </a:p>
        </p:txBody>
      </p:sp>
      <p:sp>
        <p:nvSpPr>
          <p:cNvPr id="102" name="Text Placeholder 2">
            <a:extLst>
              <a:ext uri="{FF2B5EF4-FFF2-40B4-BE49-F238E27FC236}">
                <a16:creationId xmlns:a16="http://schemas.microsoft.com/office/drawing/2014/main" id="{922002D8-20A2-7A67-D1AC-46A3A619238C}"/>
              </a:ext>
            </a:extLst>
          </p:cNvPr>
          <p:cNvSpPr>
            <a:spLocks noGrp="1"/>
          </p:cNvSpPr>
          <p:nvPr>
            <p:ph type="body" sz="quarter" idx="47" hasCustomPrompt="1"/>
          </p:nvPr>
        </p:nvSpPr>
        <p:spPr>
          <a:xfrm>
            <a:off x="9399965" y="252679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3" name="Text Placeholder 2">
            <a:extLst>
              <a:ext uri="{FF2B5EF4-FFF2-40B4-BE49-F238E27FC236}">
                <a16:creationId xmlns:a16="http://schemas.microsoft.com/office/drawing/2014/main" id="{887B40CF-4D81-D456-0DFA-70B1EED4F247}"/>
              </a:ext>
            </a:extLst>
          </p:cNvPr>
          <p:cNvSpPr>
            <a:spLocks noGrp="1"/>
          </p:cNvSpPr>
          <p:nvPr>
            <p:ph type="body" sz="quarter" idx="48" hasCustomPrompt="1"/>
          </p:nvPr>
        </p:nvSpPr>
        <p:spPr>
          <a:xfrm>
            <a:off x="9399965" y="141236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a:t>##</a:t>
            </a:r>
          </a:p>
        </p:txBody>
      </p:sp>
      <p:sp>
        <p:nvSpPr>
          <p:cNvPr id="85" name="Rectangle 84">
            <a:extLst>
              <a:ext uri="{FF2B5EF4-FFF2-40B4-BE49-F238E27FC236}">
                <a16:creationId xmlns:a16="http://schemas.microsoft.com/office/drawing/2014/main" id="{0E2B0749-E25F-0D78-922B-34DC9A3E869F}"/>
              </a:ext>
            </a:extLst>
          </p:cNvPr>
          <p:cNvSpPr/>
          <p:nvPr userDrawn="1"/>
        </p:nvSpPr>
        <p:spPr>
          <a:xfrm>
            <a:off x="6200144" y="3536950"/>
            <a:ext cx="2778110"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 Placeholder 2">
            <a:extLst>
              <a:ext uri="{FF2B5EF4-FFF2-40B4-BE49-F238E27FC236}">
                <a16:creationId xmlns:a16="http://schemas.microsoft.com/office/drawing/2014/main" id="{2D6180C4-F4F7-3BEE-FC96-017656525CD8}"/>
              </a:ext>
            </a:extLst>
          </p:cNvPr>
          <p:cNvSpPr>
            <a:spLocks noGrp="1"/>
          </p:cNvSpPr>
          <p:nvPr>
            <p:ph type="body" sz="quarter" idx="51" hasCustomPrompt="1"/>
          </p:nvPr>
        </p:nvSpPr>
        <p:spPr>
          <a:xfrm>
            <a:off x="6410673" y="5628657"/>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91" name="Text Placeholder 2">
            <a:extLst>
              <a:ext uri="{FF2B5EF4-FFF2-40B4-BE49-F238E27FC236}">
                <a16:creationId xmlns:a16="http://schemas.microsoft.com/office/drawing/2014/main" id="{DFF85E04-0E2C-7D92-16D2-A39346FACB4F}"/>
              </a:ext>
            </a:extLst>
          </p:cNvPr>
          <p:cNvSpPr>
            <a:spLocks noGrp="1"/>
          </p:cNvSpPr>
          <p:nvPr>
            <p:ph type="body" sz="quarter" idx="52" hasCustomPrompt="1"/>
          </p:nvPr>
        </p:nvSpPr>
        <p:spPr>
          <a:xfrm>
            <a:off x="6410673" y="4514231"/>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96" name="Picture Placeholder 31">
            <a:extLst>
              <a:ext uri="{FF2B5EF4-FFF2-40B4-BE49-F238E27FC236}">
                <a16:creationId xmlns:a16="http://schemas.microsoft.com/office/drawing/2014/main" id="{2378B4B3-6B24-71A7-8D58-6A4006C6D5F3}"/>
              </a:ext>
            </a:extLst>
          </p:cNvPr>
          <p:cNvSpPr>
            <a:spLocks noGrp="1"/>
          </p:cNvSpPr>
          <p:nvPr>
            <p:ph type="pic" sz="quarter" idx="58"/>
          </p:nvPr>
        </p:nvSpPr>
        <p:spPr>
          <a:xfrm>
            <a:off x="6200781" y="440532"/>
            <a:ext cx="2778105" cy="2879723"/>
          </a:xfrm>
          <a:solidFill>
            <a:schemeClr val="bg1">
              <a:lumMod val="95000"/>
            </a:schemeClr>
          </a:solidFill>
        </p:spPr>
        <p:txBody>
          <a:bodyPr/>
          <a:lstStyle/>
          <a:p>
            <a:r>
              <a:rPr lang="en-US" dirty="0"/>
              <a:t>Click icon to add picture</a:t>
            </a:r>
            <a:endParaRPr lang="en-IN" dirty="0"/>
          </a:p>
        </p:txBody>
      </p:sp>
      <p:sp>
        <p:nvSpPr>
          <p:cNvPr id="86" name="Picture Placeholder 31">
            <a:extLst>
              <a:ext uri="{FF2B5EF4-FFF2-40B4-BE49-F238E27FC236}">
                <a16:creationId xmlns:a16="http://schemas.microsoft.com/office/drawing/2014/main" id="{E92F77D2-4676-DB83-1387-B5E339BC0701}"/>
              </a:ext>
            </a:extLst>
          </p:cNvPr>
          <p:cNvSpPr>
            <a:spLocks noGrp="1"/>
          </p:cNvSpPr>
          <p:nvPr>
            <p:ph type="pic" sz="quarter" idx="59"/>
          </p:nvPr>
        </p:nvSpPr>
        <p:spPr>
          <a:xfrm>
            <a:off x="9187172" y="3536952"/>
            <a:ext cx="2778105" cy="2879723"/>
          </a:xfrm>
          <a:solidFill>
            <a:schemeClr val="bg1">
              <a:lumMod val="95000"/>
            </a:schemeClr>
          </a:solidFill>
        </p:spPr>
        <p:txBody>
          <a:bodyPr/>
          <a:lstStyle/>
          <a:p>
            <a:r>
              <a:rPr lang="en-US" dirty="0"/>
              <a:t>Click icon to add picture</a:t>
            </a:r>
            <a:endParaRPr lang="en-IN" dirty="0"/>
          </a:p>
        </p:txBody>
      </p:sp>
    </p:spTree>
    <p:extLst>
      <p:ext uri="{BB962C8B-B14F-4D97-AF65-F5344CB8AC3E}">
        <p14:creationId xmlns:p14="http://schemas.microsoft.com/office/powerpoint/2010/main" val="29319000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ata Vis Grid A 8 Block">
    <p:bg>
      <p:bgPr>
        <a:solidFill>
          <a:schemeClr val="accent2"/>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0A93034-DB5C-D0DE-1B50-ABB29D9C44C1}"/>
              </a:ext>
            </a:extLst>
          </p:cNvPr>
          <p:cNvSpPr/>
          <p:nvPr userDrawn="1"/>
        </p:nvSpPr>
        <p:spPr>
          <a:xfrm>
            <a:off x="6259177" y="4171728"/>
            <a:ext cx="2778110" cy="2244947"/>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6CCA7FC0-E6D3-163D-67D0-7169D6C26FCD}"/>
              </a:ext>
            </a:extLst>
          </p:cNvPr>
          <p:cNvSpPr/>
          <p:nvPr userDrawn="1"/>
        </p:nvSpPr>
        <p:spPr>
          <a:xfrm>
            <a:off x="412458" y="4171728"/>
            <a:ext cx="2778119" cy="22449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84" name="Rectangle 83">
            <a:extLst>
              <a:ext uri="{FF2B5EF4-FFF2-40B4-BE49-F238E27FC236}">
                <a16:creationId xmlns:a16="http://schemas.microsoft.com/office/drawing/2014/main" id="{694B967E-3622-A50C-AD21-7A4443BD4415}"/>
              </a:ext>
            </a:extLst>
          </p:cNvPr>
          <p:cNvSpPr/>
          <p:nvPr userDrawn="1"/>
        </p:nvSpPr>
        <p:spPr>
          <a:xfrm>
            <a:off x="9199303" y="1762290"/>
            <a:ext cx="2778119" cy="22449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F1EE477-A663-8801-D27E-22556605256E}"/>
              </a:ext>
            </a:extLst>
          </p:cNvPr>
          <p:cNvSpPr/>
          <p:nvPr userDrawn="1"/>
        </p:nvSpPr>
        <p:spPr>
          <a:xfrm>
            <a:off x="6259177" y="1762290"/>
            <a:ext cx="2778119" cy="2244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0A42207-E46B-7FD7-1A49-4EEA56A36279}"/>
              </a:ext>
            </a:extLst>
          </p:cNvPr>
          <p:cNvSpPr/>
          <p:nvPr userDrawn="1"/>
        </p:nvSpPr>
        <p:spPr>
          <a:xfrm>
            <a:off x="412459" y="1762290"/>
            <a:ext cx="2778119" cy="2264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88">
            <a:extLst>
              <a:ext uri="{FF2B5EF4-FFF2-40B4-BE49-F238E27FC236}">
                <a16:creationId xmlns:a16="http://schemas.microsoft.com/office/drawing/2014/main" id="{E360A211-D668-30D9-6A2D-EA3EAB972586}"/>
              </a:ext>
            </a:extLst>
          </p:cNvPr>
          <p:cNvSpPr/>
          <p:nvPr userDrawn="1"/>
        </p:nvSpPr>
        <p:spPr>
          <a:xfrm>
            <a:off x="3340048" y="4171728"/>
            <a:ext cx="2778119" cy="224494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dirty="0"/>
          </a:p>
        </p:txBody>
      </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8" name="Chart Placeholder 95">
            <a:extLst>
              <a:ext uri="{FF2B5EF4-FFF2-40B4-BE49-F238E27FC236}">
                <a16:creationId xmlns:a16="http://schemas.microsoft.com/office/drawing/2014/main" id="{E414A6CA-959C-1739-BA29-B396FDB92470}"/>
              </a:ext>
            </a:extLst>
          </p:cNvPr>
          <p:cNvSpPr>
            <a:spLocks noGrp="1"/>
          </p:cNvSpPr>
          <p:nvPr>
            <p:ph type="chart" sz="quarter" idx="26"/>
          </p:nvPr>
        </p:nvSpPr>
        <p:spPr>
          <a:xfrm>
            <a:off x="3549360" y="4350145"/>
            <a:ext cx="2359495" cy="190898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99" name="Text Placeholder 2">
            <a:extLst>
              <a:ext uri="{FF2B5EF4-FFF2-40B4-BE49-F238E27FC236}">
                <a16:creationId xmlns:a16="http://schemas.microsoft.com/office/drawing/2014/main" id="{7BBDAD03-C10A-D1F0-6CC8-510ADE242DC3}"/>
              </a:ext>
            </a:extLst>
          </p:cNvPr>
          <p:cNvSpPr>
            <a:spLocks noGrp="1"/>
          </p:cNvSpPr>
          <p:nvPr>
            <p:ph type="body" sz="quarter" idx="44" hasCustomPrompt="1"/>
          </p:nvPr>
        </p:nvSpPr>
        <p:spPr>
          <a:xfrm>
            <a:off x="6473116" y="3236123"/>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0" name="Text Placeholder 2">
            <a:extLst>
              <a:ext uri="{FF2B5EF4-FFF2-40B4-BE49-F238E27FC236}">
                <a16:creationId xmlns:a16="http://schemas.microsoft.com/office/drawing/2014/main" id="{49FCA203-24A5-E6FC-0FBB-EE8F8D5A0B2B}"/>
              </a:ext>
            </a:extLst>
          </p:cNvPr>
          <p:cNvSpPr>
            <a:spLocks noGrp="1"/>
          </p:cNvSpPr>
          <p:nvPr>
            <p:ph type="body" sz="quarter" idx="45" hasCustomPrompt="1"/>
          </p:nvPr>
        </p:nvSpPr>
        <p:spPr>
          <a:xfrm>
            <a:off x="6473116" y="2121697"/>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01" name="Text Placeholder 2">
            <a:extLst>
              <a:ext uri="{FF2B5EF4-FFF2-40B4-BE49-F238E27FC236}">
                <a16:creationId xmlns:a16="http://schemas.microsoft.com/office/drawing/2014/main" id="{0FD414F6-87B2-3CAC-ECD8-E246EED8E316}"/>
              </a:ext>
            </a:extLst>
          </p:cNvPr>
          <p:cNvSpPr>
            <a:spLocks noGrp="1"/>
          </p:cNvSpPr>
          <p:nvPr>
            <p:ph type="body" sz="quarter" idx="46" hasCustomPrompt="1"/>
          </p:nvPr>
        </p:nvSpPr>
        <p:spPr>
          <a:xfrm>
            <a:off x="631268" y="2307531"/>
            <a:ext cx="2357060" cy="1509618"/>
          </a:xfrm>
        </p:spPr>
        <p:txBody>
          <a:bodyPr anchor="ctr"/>
          <a:lstStyle>
            <a:lvl1pPr marL="0" indent="0" algn="l">
              <a:lnSpc>
                <a:spcPct val="90000"/>
              </a:lnSpc>
              <a:spcAft>
                <a:spcPts val="0"/>
              </a:spcAft>
              <a:buNone/>
              <a:defRPr sz="20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key statement here</a:t>
            </a:r>
          </a:p>
        </p:txBody>
      </p:sp>
      <p:sp>
        <p:nvSpPr>
          <p:cNvPr id="85" name="Title 1">
            <a:extLst>
              <a:ext uri="{FF2B5EF4-FFF2-40B4-BE49-F238E27FC236}">
                <a16:creationId xmlns:a16="http://schemas.microsoft.com/office/drawing/2014/main" id="{8DECA462-F087-9F7A-D463-E3369F8A9531}"/>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90" name="Text Placeholder 11">
            <a:extLst>
              <a:ext uri="{FF2B5EF4-FFF2-40B4-BE49-F238E27FC236}">
                <a16:creationId xmlns:a16="http://schemas.microsoft.com/office/drawing/2014/main" id="{F03FF055-E0D8-3D40-212F-1C92C257964B}"/>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109" name="Rectangle 108">
            <a:extLst>
              <a:ext uri="{FF2B5EF4-FFF2-40B4-BE49-F238E27FC236}">
                <a16:creationId xmlns:a16="http://schemas.microsoft.com/office/drawing/2014/main" id="{A4FB727A-2D4A-3AF5-330F-95A71582B7D6}"/>
              </a:ext>
            </a:extLst>
          </p:cNvPr>
          <p:cNvSpPr/>
          <p:nvPr userDrawn="1"/>
        </p:nvSpPr>
        <p:spPr>
          <a:xfrm>
            <a:off x="9191948" y="4171728"/>
            <a:ext cx="2778110" cy="2244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 Placeholder 2">
            <a:extLst>
              <a:ext uri="{FF2B5EF4-FFF2-40B4-BE49-F238E27FC236}">
                <a16:creationId xmlns:a16="http://schemas.microsoft.com/office/drawing/2014/main" id="{09F6D76E-61B6-A83E-13D8-B9182764A6EF}"/>
              </a:ext>
            </a:extLst>
          </p:cNvPr>
          <p:cNvSpPr>
            <a:spLocks noGrp="1"/>
          </p:cNvSpPr>
          <p:nvPr>
            <p:ph type="body" sz="quarter" idx="51" hasCustomPrompt="1"/>
          </p:nvPr>
        </p:nvSpPr>
        <p:spPr>
          <a:xfrm>
            <a:off x="9406883" y="5675353"/>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111" name="Text Placeholder 2">
            <a:extLst>
              <a:ext uri="{FF2B5EF4-FFF2-40B4-BE49-F238E27FC236}">
                <a16:creationId xmlns:a16="http://schemas.microsoft.com/office/drawing/2014/main" id="{15D13F66-0F41-4575-E472-0EF2A6FE7A91}"/>
              </a:ext>
            </a:extLst>
          </p:cNvPr>
          <p:cNvSpPr>
            <a:spLocks noGrp="1"/>
          </p:cNvSpPr>
          <p:nvPr>
            <p:ph type="body" sz="quarter" idx="52" hasCustomPrompt="1"/>
          </p:nvPr>
        </p:nvSpPr>
        <p:spPr>
          <a:xfrm>
            <a:off x="9406883" y="4560927"/>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13" name="Rectangle 112">
            <a:extLst>
              <a:ext uri="{FF2B5EF4-FFF2-40B4-BE49-F238E27FC236}">
                <a16:creationId xmlns:a16="http://schemas.microsoft.com/office/drawing/2014/main" id="{38FD7D02-3F39-C473-3BDF-7D7135775831}"/>
              </a:ext>
            </a:extLst>
          </p:cNvPr>
          <p:cNvSpPr/>
          <p:nvPr userDrawn="1"/>
        </p:nvSpPr>
        <p:spPr>
          <a:xfrm>
            <a:off x="3342357" y="1762290"/>
            <a:ext cx="2778119" cy="22449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 Placeholder 2">
            <a:extLst>
              <a:ext uri="{FF2B5EF4-FFF2-40B4-BE49-F238E27FC236}">
                <a16:creationId xmlns:a16="http://schemas.microsoft.com/office/drawing/2014/main" id="{78334E88-FD95-213C-46A5-56A444629FB3}"/>
              </a:ext>
            </a:extLst>
          </p:cNvPr>
          <p:cNvSpPr>
            <a:spLocks noGrp="1"/>
          </p:cNvSpPr>
          <p:nvPr>
            <p:ph type="body" sz="quarter" idx="53" hasCustomPrompt="1"/>
          </p:nvPr>
        </p:nvSpPr>
        <p:spPr>
          <a:xfrm>
            <a:off x="3556296" y="3236123"/>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115" name="Text Placeholder 2">
            <a:extLst>
              <a:ext uri="{FF2B5EF4-FFF2-40B4-BE49-F238E27FC236}">
                <a16:creationId xmlns:a16="http://schemas.microsoft.com/office/drawing/2014/main" id="{D89550AC-7BA2-97A6-C4BA-8B22F70E9C31}"/>
              </a:ext>
            </a:extLst>
          </p:cNvPr>
          <p:cNvSpPr>
            <a:spLocks noGrp="1"/>
          </p:cNvSpPr>
          <p:nvPr>
            <p:ph type="body" sz="quarter" idx="54" hasCustomPrompt="1"/>
          </p:nvPr>
        </p:nvSpPr>
        <p:spPr>
          <a:xfrm>
            <a:off x="3556296" y="2121697"/>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16" name="Text Placeholder 2">
            <a:extLst>
              <a:ext uri="{FF2B5EF4-FFF2-40B4-BE49-F238E27FC236}">
                <a16:creationId xmlns:a16="http://schemas.microsoft.com/office/drawing/2014/main" id="{733616C8-61A5-9607-44EA-E10B8D267671}"/>
              </a:ext>
            </a:extLst>
          </p:cNvPr>
          <p:cNvSpPr>
            <a:spLocks noGrp="1"/>
          </p:cNvSpPr>
          <p:nvPr>
            <p:ph type="body" sz="quarter" idx="55" hasCustomPrompt="1"/>
          </p:nvPr>
        </p:nvSpPr>
        <p:spPr>
          <a:xfrm>
            <a:off x="619344" y="5675353"/>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117" name="Text Placeholder 2">
            <a:extLst>
              <a:ext uri="{FF2B5EF4-FFF2-40B4-BE49-F238E27FC236}">
                <a16:creationId xmlns:a16="http://schemas.microsoft.com/office/drawing/2014/main" id="{74926B21-6F87-5C11-D512-6D80CAEA9D58}"/>
              </a:ext>
            </a:extLst>
          </p:cNvPr>
          <p:cNvSpPr>
            <a:spLocks noGrp="1"/>
          </p:cNvSpPr>
          <p:nvPr>
            <p:ph type="body" sz="quarter" idx="56" hasCustomPrompt="1"/>
          </p:nvPr>
        </p:nvSpPr>
        <p:spPr>
          <a:xfrm>
            <a:off x="619344" y="4560927"/>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18" name="Chart Placeholder 95">
            <a:extLst>
              <a:ext uri="{FF2B5EF4-FFF2-40B4-BE49-F238E27FC236}">
                <a16:creationId xmlns:a16="http://schemas.microsoft.com/office/drawing/2014/main" id="{58C6C1FE-DEA6-5DF8-FCD1-F6F12960E07A}"/>
              </a:ext>
            </a:extLst>
          </p:cNvPr>
          <p:cNvSpPr>
            <a:spLocks noGrp="1"/>
          </p:cNvSpPr>
          <p:nvPr>
            <p:ph type="chart" sz="quarter" idx="57"/>
          </p:nvPr>
        </p:nvSpPr>
        <p:spPr>
          <a:xfrm>
            <a:off x="9408615" y="1930270"/>
            <a:ext cx="2359495" cy="190898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119" name="Text Placeholder 2">
            <a:extLst>
              <a:ext uri="{FF2B5EF4-FFF2-40B4-BE49-F238E27FC236}">
                <a16:creationId xmlns:a16="http://schemas.microsoft.com/office/drawing/2014/main" id="{54243423-A86B-BDB3-59BC-28DAF5DCA5ED}"/>
              </a:ext>
            </a:extLst>
          </p:cNvPr>
          <p:cNvSpPr>
            <a:spLocks noGrp="1"/>
          </p:cNvSpPr>
          <p:nvPr>
            <p:ph type="body" sz="quarter" idx="58" hasCustomPrompt="1"/>
          </p:nvPr>
        </p:nvSpPr>
        <p:spPr>
          <a:xfrm>
            <a:off x="6473116" y="4746662"/>
            <a:ext cx="2357060" cy="1509618"/>
          </a:xfrm>
        </p:spPr>
        <p:txBody>
          <a:bodyPr anchor="ctr"/>
          <a:lstStyle>
            <a:lvl1pPr marL="0" indent="0" algn="l">
              <a:lnSpc>
                <a:spcPct val="90000"/>
              </a:lnSpc>
              <a:spcAft>
                <a:spcPts val="0"/>
              </a:spcAft>
              <a:buNone/>
              <a:defRPr sz="20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key statement here</a:t>
            </a:r>
          </a:p>
        </p:txBody>
      </p:sp>
    </p:spTree>
    <p:extLst>
      <p:ext uri="{BB962C8B-B14F-4D97-AF65-F5344CB8AC3E}">
        <p14:creationId xmlns:p14="http://schemas.microsoft.com/office/powerpoint/2010/main" val="249140426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Data Vis Grid A 8 Block with Images">
    <p:bg>
      <p:bgPr>
        <a:solidFill>
          <a:schemeClr val="accent2"/>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0A93034-DB5C-D0DE-1B50-ABB29D9C44C1}"/>
              </a:ext>
            </a:extLst>
          </p:cNvPr>
          <p:cNvSpPr/>
          <p:nvPr userDrawn="1"/>
        </p:nvSpPr>
        <p:spPr>
          <a:xfrm>
            <a:off x="6259176" y="4171728"/>
            <a:ext cx="5710871" cy="2244947"/>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6CCA7FC0-E6D3-163D-67D0-7169D6C26FCD}"/>
              </a:ext>
            </a:extLst>
          </p:cNvPr>
          <p:cNvSpPr/>
          <p:nvPr userDrawn="1"/>
        </p:nvSpPr>
        <p:spPr>
          <a:xfrm>
            <a:off x="412458" y="4171728"/>
            <a:ext cx="2778119" cy="22449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p>
            <a:fld id="{DE228D29-0B0A-4552-9124-17F5ACEF26E2}" type="slidenum">
              <a:rPr lang="en-US" smtClean="0"/>
              <a:pPr/>
              <a:t>‹#›</a:t>
            </a:fld>
            <a:endParaRPr lang="en-US" dirty="0"/>
          </a:p>
        </p:txBody>
      </p:sp>
      <p:sp>
        <p:nvSpPr>
          <p:cNvPr id="86" name="Rectangle 85">
            <a:extLst>
              <a:ext uri="{FF2B5EF4-FFF2-40B4-BE49-F238E27FC236}">
                <a16:creationId xmlns:a16="http://schemas.microsoft.com/office/drawing/2014/main" id="{7F1EE477-A663-8801-D27E-22556605256E}"/>
              </a:ext>
            </a:extLst>
          </p:cNvPr>
          <p:cNvSpPr/>
          <p:nvPr userDrawn="1"/>
        </p:nvSpPr>
        <p:spPr>
          <a:xfrm>
            <a:off x="6259177" y="1762290"/>
            <a:ext cx="2778119" cy="2244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0A42207-E46B-7FD7-1A49-4EEA56A36279}"/>
              </a:ext>
            </a:extLst>
          </p:cNvPr>
          <p:cNvSpPr/>
          <p:nvPr userDrawn="1"/>
        </p:nvSpPr>
        <p:spPr>
          <a:xfrm>
            <a:off x="412459" y="1762290"/>
            <a:ext cx="2778119" cy="2264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8" name="Chart Placeholder 95">
            <a:extLst>
              <a:ext uri="{FF2B5EF4-FFF2-40B4-BE49-F238E27FC236}">
                <a16:creationId xmlns:a16="http://schemas.microsoft.com/office/drawing/2014/main" id="{E414A6CA-959C-1739-BA29-B396FDB92470}"/>
              </a:ext>
            </a:extLst>
          </p:cNvPr>
          <p:cNvSpPr>
            <a:spLocks noGrp="1"/>
          </p:cNvSpPr>
          <p:nvPr>
            <p:ph type="chart" sz="quarter" idx="26"/>
          </p:nvPr>
        </p:nvSpPr>
        <p:spPr>
          <a:xfrm>
            <a:off x="621046" y="4350145"/>
            <a:ext cx="2359495" cy="190898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99" name="Text Placeholder 2">
            <a:extLst>
              <a:ext uri="{FF2B5EF4-FFF2-40B4-BE49-F238E27FC236}">
                <a16:creationId xmlns:a16="http://schemas.microsoft.com/office/drawing/2014/main" id="{7BBDAD03-C10A-D1F0-6CC8-510ADE242DC3}"/>
              </a:ext>
            </a:extLst>
          </p:cNvPr>
          <p:cNvSpPr>
            <a:spLocks noGrp="1"/>
          </p:cNvSpPr>
          <p:nvPr>
            <p:ph type="body" sz="quarter" idx="44" hasCustomPrompt="1"/>
          </p:nvPr>
        </p:nvSpPr>
        <p:spPr>
          <a:xfrm>
            <a:off x="6473115" y="5675353"/>
            <a:ext cx="5283909"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0" name="Text Placeholder 2">
            <a:extLst>
              <a:ext uri="{FF2B5EF4-FFF2-40B4-BE49-F238E27FC236}">
                <a16:creationId xmlns:a16="http://schemas.microsoft.com/office/drawing/2014/main" id="{49FCA203-24A5-E6FC-0FBB-EE8F8D5A0B2B}"/>
              </a:ext>
            </a:extLst>
          </p:cNvPr>
          <p:cNvSpPr>
            <a:spLocks noGrp="1"/>
          </p:cNvSpPr>
          <p:nvPr>
            <p:ph type="body" sz="quarter" idx="45" hasCustomPrompt="1"/>
          </p:nvPr>
        </p:nvSpPr>
        <p:spPr>
          <a:xfrm>
            <a:off x="6473115" y="4560927"/>
            <a:ext cx="5283909"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01" name="Text Placeholder 2">
            <a:extLst>
              <a:ext uri="{FF2B5EF4-FFF2-40B4-BE49-F238E27FC236}">
                <a16:creationId xmlns:a16="http://schemas.microsoft.com/office/drawing/2014/main" id="{0FD414F6-87B2-3CAC-ECD8-E246EED8E316}"/>
              </a:ext>
            </a:extLst>
          </p:cNvPr>
          <p:cNvSpPr>
            <a:spLocks noGrp="1"/>
          </p:cNvSpPr>
          <p:nvPr>
            <p:ph type="body" sz="quarter" idx="46" hasCustomPrompt="1"/>
          </p:nvPr>
        </p:nvSpPr>
        <p:spPr>
          <a:xfrm>
            <a:off x="631268" y="2307531"/>
            <a:ext cx="2357060" cy="1509618"/>
          </a:xfrm>
        </p:spPr>
        <p:txBody>
          <a:bodyPr anchor="ctr"/>
          <a:lstStyle>
            <a:lvl1pPr marL="0" indent="0" algn="l">
              <a:lnSpc>
                <a:spcPct val="90000"/>
              </a:lnSpc>
              <a:spcAft>
                <a:spcPts val="0"/>
              </a:spcAft>
              <a:buNone/>
              <a:defRPr sz="20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key statement here</a:t>
            </a:r>
          </a:p>
        </p:txBody>
      </p:sp>
      <p:sp>
        <p:nvSpPr>
          <p:cNvPr id="85" name="Title 1">
            <a:extLst>
              <a:ext uri="{FF2B5EF4-FFF2-40B4-BE49-F238E27FC236}">
                <a16:creationId xmlns:a16="http://schemas.microsoft.com/office/drawing/2014/main" id="{8DECA462-F087-9F7A-D463-E3369F8A9531}"/>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90" name="Text Placeholder 11">
            <a:extLst>
              <a:ext uri="{FF2B5EF4-FFF2-40B4-BE49-F238E27FC236}">
                <a16:creationId xmlns:a16="http://schemas.microsoft.com/office/drawing/2014/main" id="{F03FF055-E0D8-3D40-212F-1C92C257964B}"/>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113" name="Rectangle 112">
            <a:extLst>
              <a:ext uri="{FF2B5EF4-FFF2-40B4-BE49-F238E27FC236}">
                <a16:creationId xmlns:a16="http://schemas.microsoft.com/office/drawing/2014/main" id="{38FD7D02-3F39-C473-3BDF-7D7135775831}"/>
              </a:ext>
            </a:extLst>
          </p:cNvPr>
          <p:cNvSpPr/>
          <p:nvPr userDrawn="1"/>
        </p:nvSpPr>
        <p:spPr>
          <a:xfrm>
            <a:off x="3342357" y="1762290"/>
            <a:ext cx="2778119" cy="465438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 Placeholder 2">
            <a:extLst>
              <a:ext uri="{FF2B5EF4-FFF2-40B4-BE49-F238E27FC236}">
                <a16:creationId xmlns:a16="http://schemas.microsoft.com/office/drawing/2014/main" id="{78334E88-FD95-213C-46A5-56A444629FB3}"/>
              </a:ext>
            </a:extLst>
          </p:cNvPr>
          <p:cNvSpPr>
            <a:spLocks noGrp="1"/>
          </p:cNvSpPr>
          <p:nvPr>
            <p:ph type="body" sz="quarter" idx="53" hasCustomPrompt="1"/>
          </p:nvPr>
        </p:nvSpPr>
        <p:spPr>
          <a:xfrm>
            <a:off x="3556296" y="4337374"/>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115" name="Text Placeholder 2">
            <a:extLst>
              <a:ext uri="{FF2B5EF4-FFF2-40B4-BE49-F238E27FC236}">
                <a16:creationId xmlns:a16="http://schemas.microsoft.com/office/drawing/2014/main" id="{D89550AC-7BA2-97A6-C4BA-8B22F70E9C31}"/>
              </a:ext>
            </a:extLst>
          </p:cNvPr>
          <p:cNvSpPr>
            <a:spLocks noGrp="1"/>
          </p:cNvSpPr>
          <p:nvPr>
            <p:ph type="body" sz="quarter" idx="54" hasCustomPrompt="1"/>
          </p:nvPr>
        </p:nvSpPr>
        <p:spPr>
          <a:xfrm>
            <a:off x="3556296" y="3222948"/>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18" name="Chart Placeholder 95">
            <a:extLst>
              <a:ext uri="{FF2B5EF4-FFF2-40B4-BE49-F238E27FC236}">
                <a16:creationId xmlns:a16="http://schemas.microsoft.com/office/drawing/2014/main" id="{58C6C1FE-DEA6-5DF8-FCD1-F6F12960E07A}"/>
              </a:ext>
            </a:extLst>
          </p:cNvPr>
          <p:cNvSpPr>
            <a:spLocks noGrp="1"/>
          </p:cNvSpPr>
          <p:nvPr>
            <p:ph type="chart" sz="quarter" idx="57"/>
          </p:nvPr>
        </p:nvSpPr>
        <p:spPr>
          <a:xfrm>
            <a:off x="6468484" y="1930270"/>
            <a:ext cx="2359495" cy="190898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92" name="Picture Placeholder 31">
            <a:extLst>
              <a:ext uri="{FF2B5EF4-FFF2-40B4-BE49-F238E27FC236}">
                <a16:creationId xmlns:a16="http://schemas.microsoft.com/office/drawing/2014/main" id="{B556503C-03A9-1C3A-EE40-0C08884B0D2C}"/>
              </a:ext>
            </a:extLst>
          </p:cNvPr>
          <p:cNvSpPr>
            <a:spLocks noGrp="1"/>
          </p:cNvSpPr>
          <p:nvPr>
            <p:ph type="pic" sz="quarter" idx="58"/>
          </p:nvPr>
        </p:nvSpPr>
        <p:spPr>
          <a:xfrm>
            <a:off x="9191938" y="1762289"/>
            <a:ext cx="2778110" cy="2244947"/>
          </a:xfrm>
          <a:solidFill>
            <a:schemeClr val="bg1">
              <a:lumMod val="95000"/>
            </a:schemeClr>
          </a:solidFill>
        </p:spPr>
        <p:txBody>
          <a:bodyPr/>
          <a:lstStyle/>
          <a:p>
            <a:r>
              <a:rPr lang="en-US" dirty="0"/>
              <a:t>Click icon to add picture</a:t>
            </a:r>
            <a:endParaRPr lang="en-IN" dirty="0"/>
          </a:p>
        </p:txBody>
      </p:sp>
    </p:spTree>
    <p:extLst>
      <p:ext uri="{BB962C8B-B14F-4D97-AF65-F5344CB8AC3E}">
        <p14:creationId xmlns:p14="http://schemas.microsoft.com/office/powerpoint/2010/main" val="413193490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Data Vis Grid A 8 Block with Images_Horizontal Grid">
    <p:bg>
      <p:bgPr>
        <a:solidFill>
          <a:schemeClr val="accent2"/>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0A93034-DB5C-D0DE-1B50-ABB29D9C44C1}"/>
              </a:ext>
            </a:extLst>
          </p:cNvPr>
          <p:cNvSpPr/>
          <p:nvPr userDrawn="1"/>
        </p:nvSpPr>
        <p:spPr>
          <a:xfrm>
            <a:off x="6259177" y="4171728"/>
            <a:ext cx="2778110" cy="2244947"/>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6CCA7FC0-E6D3-163D-67D0-7169D6C26FCD}"/>
              </a:ext>
            </a:extLst>
          </p:cNvPr>
          <p:cNvSpPr/>
          <p:nvPr userDrawn="1"/>
        </p:nvSpPr>
        <p:spPr>
          <a:xfrm>
            <a:off x="412458" y="4171728"/>
            <a:ext cx="5708018" cy="224494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86" name="Rectangle 85">
            <a:extLst>
              <a:ext uri="{FF2B5EF4-FFF2-40B4-BE49-F238E27FC236}">
                <a16:creationId xmlns:a16="http://schemas.microsoft.com/office/drawing/2014/main" id="{7F1EE477-A663-8801-D27E-22556605256E}"/>
              </a:ext>
            </a:extLst>
          </p:cNvPr>
          <p:cNvSpPr/>
          <p:nvPr userDrawn="1"/>
        </p:nvSpPr>
        <p:spPr>
          <a:xfrm>
            <a:off x="6259177" y="1762290"/>
            <a:ext cx="2778119" cy="22449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0A42207-E46B-7FD7-1A49-4EEA56A36279}"/>
              </a:ext>
            </a:extLst>
          </p:cNvPr>
          <p:cNvSpPr/>
          <p:nvPr userDrawn="1"/>
        </p:nvSpPr>
        <p:spPr>
          <a:xfrm>
            <a:off x="412459" y="1762290"/>
            <a:ext cx="2778119" cy="22641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8" name="Chart Placeholder 95">
            <a:extLst>
              <a:ext uri="{FF2B5EF4-FFF2-40B4-BE49-F238E27FC236}">
                <a16:creationId xmlns:a16="http://schemas.microsoft.com/office/drawing/2014/main" id="{E414A6CA-959C-1739-BA29-B396FDB92470}"/>
              </a:ext>
            </a:extLst>
          </p:cNvPr>
          <p:cNvSpPr>
            <a:spLocks noGrp="1"/>
          </p:cNvSpPr>
          <p:nvPr>
            <p:ph type="chart" sz="quarter" idx="26"/>
          </p:nvPr>
        </p:nvSpPr>
        <p:spPr>
          <a:xfrm>
            <a:off x="621046" y="4350145"/>
            <a:ext cx="5285484" cy="190898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99" name="Text Placeholder 2">
            <a:extLst>
              <a:ext uri="{FF2B5EF4-FFF2-40B4-BE49-F238E27FC236}">
                <a16:creationId xmlns:a16="http://schemas.microsoft.com/office/drawing/2014/main" id="{7BBDAD03-C10A-D1F0-6CC8-510ADE242DC3}"/>
              </a:ext>
            </a:extLst>
          </p:cNvPr>
          <p:cNvSpPr>
            <a:spLocks noGrp="1"/>
          </p:cNvSpPr>
          <p:nvPr>
            <p:ph type="body" sz="quarter" idx="44" hasCustomPrompt="1"/>
          </p:nvPr>
        </p:nvSpPr>
        <p:spPr>
          <a:xfrm>
            <a:off x="6473116" y="5675353"/>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0" name="Text Placeholder 2">
            <a:extLst>
              <a:ext uri="{FF2B5EF4-FFF2-40B4-BE49-F238E27FC236}">
                <a16:creationId xmlns:a16="http://schemas.microsoft.com/office/drawing/2014/main" id="{49FCA203-24A5-E6FC-0FBB-EE8F8D5A0B2B}"/>
              </a:ext>
            </a:extLst>
          </p:cNvPr>
          <p:cNvSpPr>
            <a:spLocks noGrp="1"/>
          </p:cNvSpPr>
          <p:nvPr>
            <p:ph type="body" sz="quarter" idx="45" hasCustomPrompt="1"/>
          </p:nvPr>
        </p:nvSpPr>
        <p:spPr>
          <a:xfrm>
            <a:off x="6473116" y="4560927"/>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01" name="Text Placeholder 2">
            <a:extLst>
              <a:ext uri="{FF2B5EF4-FFF2-40B4-BE49-F238E27FC236}">
                <a16:creationId xmlns:a16="http://schemas.microsoft.com/office/drawing/2014/main" id="{0FD414F6-87B2-3CAC-ECD8-E246EED8E316}"/>
              </a:ext>
            </a:extLst>
          </p:cNvPr>
          <p:cNvSpPr>
            <a:spLocks noGrp="1"/>
          </p:cNvSpPr>
          <p:nvPr>
            <p:ph type="body" sz="quarter" idx="46" hasCustomPrompt="1"/>
          </p:nvPr>
        </p:nvSpPr>
        <p:spPr>
          <a:xfrm>
            <a:off x="631268" y="2307531"/>
            <a:ext cx="2357060" cy="1509618"/>
          </a:xfrm>
        </p:spPr>
        <p:txBody>
          <a:bodyPr anchor="ctr"/>
          <a:lstStyle>
            <a:lvl1pPr marL="0" indent="0" algn="l">
              <a:lnSpc>
                <a:spcPct val="90000"/>
              </a:lnSpc>
              <a:spcAft>
                <a:spcPts val="0"/>
              </a:spcAft>
              <a:buNone/>
              <a:defRPr sz="20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key statement here</a:t>
            </a:r>
          </a:p>
        </p:txBody>
      </p:sp>
      <p:sp>
        <p:nvSpPr>
          <p:cNvPr id="85" name="Title 1">
            <a:extLst>
              <a:ext uri="{FF2B5EF4-FFF2-40B4-BE49-F238E27FC236}">
                <a16:creationId xmlns:a16="http://schemas.microsoft.com/office/drawing/2014/main" id="{8DECA462-F087-9F7A-D463-E3369F8A9531}"/>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90" name="Text Placeholder 11">
            <a:extLst>
              <a:ext uri="{FF2B5EF4-FFF2-40B4-BE49-F238E27FC236}">
                <a16:creationId xmlns:a16="http://schemas.microsoft.com/office/drawing/2014/main" id="{F03FF055-E0D8-3D40-212F-1C92C257964B}"/>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109" name="Rectangle 108">
            <a:extLst>
              <a:ext uri="{FF2B5EF4-FFF2-40B4-BE49-F238E27FC236}">
                <a16:creationId xmlns:a16="http://schemas.microsoft.com/office/drawing/2014/main" id="{A4FB727A-2D4A-3AF5-330F-95A71582B7D6}"/>
              </a:ext>
            </a:extLst>
          </p:cNvPr>
          <p:cNvSpPr/>
          <p:nvPr userDrawn="1"/>
        </p:nvSpPr>
        <p:spPr>
          <a:xfrm>
            <a:off x="9191948" y="1756754"/>
            <a:ext cx="2778110" cy="46599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 Placeholder 2">
            <a:extLst>
              <a:ext uri="{FF2B5EF4-FFF2-40B4-BE49-F238E27FC236}">
                <a16:creationId xmlns:a16="http://schemas.microsoft.com/office/drawing/2014/main" id="{09F6D76E-61B6-A83E-13D8-B9182764A6EF}"/>
              </a:ext>
            </a:extLst>
          </p:cNvPr>
          <p:cNvSpPr>
            <a:spLocks noGrp="1"/>
          </p:cNvSpPr>
          <p:nvPr>
            <p:ph type="body" sz="quarter" idx="51" hasCustomPrompt="1"/>
          </p:nvPr>
        </p:nvSpPr>
        <p:spPr>
          <a:xfrm>
            <a:off x="9406883" y="4211061"/>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111" name="Text Placeholder 2">
            <a:extLst>
              <a:ext uri="{FF2B5EF4-FFF2-40B4-BE49-F238E27FC236}">
                <a16:creationId xmlns:a16="http://schemas.microsoft.com/office/drawing/2014/main" id="{15D13F66-0F41-4575-E472-0EF2A6FE7A91}"/>
              </a:ext>
            </a:extLst>
          </p:cNvPr>
          <p:cNvSpPr>
            <a:spLocks noGrp="1"/>
          </p:cNvSpPr>
          <p:nvPr>
            <p:ph type="body" sz="quarter" idx="52" hasCustomPrompt="1"/>
          </p:nvPr>
        </p:nvSpPr>
        <p:spPr>
          <a:xfrm>
            <a:off x="9406883" y="3096635"/>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18" name="Chart Placeholder 95">
            <a:extLst>
              <a:ext uri="{FF2B5EF4-FFF2-40B4-BE49-F238E27FC236}">
                <a16:creationId xmlns:a16="http://schemas.microsoft.com/office/drawing/2014/main" id="{58C6C1FE-DEA6-5DF8-FCD1-F6F12960E07A}"/>
              </a:ext>
            </a:extLst>
          </p:cNvPr>
          <p:cNvSpPr>
            <a:spLocks noGrp="1"/>
          </p:cNvSpPr>
          <p:nvPr>
            <p:ph type="chart" sz="quarter" idx="57"/>
          </p:nvPr>
        </p:nvSpPr>
        <p:spPr>
          <a:xfrm>
            <a:off x="6468484" y="1930270"/>
            <a:ext cx="2359495" cy="190898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84" name="Picture Placeholder 31">
            <a:extLst>
              <a:ext uri="{FF2B5EF4-FFF2-40B4-BE49-F238E27FC236}">
                <a16:creationId xmlns:a16="http://schemas.microsoft.com/office/drawing/2014/main" id="{4254DE0B-E79C-D1F2-677F-3E96FF14C427}"/>
              </a:ext>
            </a:extLst>
          </p:cNvPr>
          <p:cNvSpPr>
            <a:spLocks noGrp="1"/>
          </p:cNvSpPr>
          <p:nvPr>
            <p:ph type="pic" sz="quarter" idx="59"/>
          </p:nvPr>
        </p:nvSpPr>
        <p:spPr>
          <a:xfrm>
            <a:off x="3329279" y="1756754"/>
            <a:ext cx="2778110" cy="2244947"/>
          </a:xfrm>
          <a:solidFill>
            <a:schemeClr val="bg1">
              <a:lumMod val="95000"/>
            </a:schemeClr>
          </a:solidFill>
        </p:spPr>
        <p:txBody>
          <a:bodyPr/>
          <a:lstStyle/>
          <a:p>
            <a:r>
              <a:rPr lang="en-US" dirty="0"/>
              <a:t>Click icon to add picture</a:t>
            </a:r>
            <a:endParaRPr lang="en-IN" dirty="0"/>
          </a:p>
        </p:txBody>
      </p:sp>
    </p:spTree>
    <p:extLst>
      <p:ext uri="{BB962C8B-B14F-4D97-AF65-F5344CB8AC3E}">
        <p14:creationId xmlns:p14="http://schemas.microsoft.com/office/powerpoint/2010/main" val="29208890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Data Vis Grid A 5 Block">
    <p:bg>
      <p:bgPr>
        <a:solidFill>
          <a:srgbClr val="026AFE"/>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0A93034-DB5C-D0DE-1B50-ABB29D9C44C1}"/>
              </a:ext>
            </a:extLst>
          </p:cNvPr>
          <p:cNvSpPr/>
          <p:nvPr userDrawn="1"/>
        </p:nvSpPr>
        <p:spPr>
          <a:xfrm>
            <a:off x="3206762" y="3536950"/>
            <a:ext cx="8766163"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lvl1pPr>
              <a:defRPr>
                <a:solidFill>
                  <a:schemeClr val="bg1"/>
                </a:solidFill>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lvl1pPr>
              <a:defRPr>
                <a:solidFill>
                  <a:schemeClr val="bg1"/>
                </a:solidFill>
              </a:defRPr>
            </a:lvl1p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84" name="Rectangle 83">
            <a:extLst>
              <a:ext uri="{FF2B5EF4-FFF2-40B4-BE49-F238E27FC236}">
                <a16:creationId xmlns:a16="http://schemas.microsoft.com/office/drawing/2014/main" id="{694B967E-3622-A50C-AD21-7A4443BD4415}"/>
              </a:ext>
            </a:extLst>
          </p:cNvPr>
          <p:cNvSpPr/>
          <p:nvPr userDrawn="1"/>
        </p:nvSpPr>
        <p:spPr>
          <a:xfrm>
            <a:off x="9194800" y="441325"/>
            <a:ext cx="2778119" cy="2879725"/>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F1EE477-A663-8801-D27E-22556605256E}"/>
              </a:ext>
            </a:extLst>
          </p:cNvPr>
          <p:cNvSpPr/>
          <p:nvPr userDrawn="1"/>
        </p:nvSpPr>
        <p:spPr>
          <a:xfrm>
            <a:off x="6200781" y="441325"/>
            <a:ext cx="2778119" cy="2879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0A42207-E46B-7FD7-1A49-4EEA56A36279}"/>
              </a:ext>
            </a:extLst>
          </p:cNvPr>
          <p:cNvSpPr/>
          <p:nvPr userDrawn="1"/>
        </p:nvSpPr>
        <p:spPr>
          <a:xfrm>
            <a:off x="3206762" y="441325"/>
            <a:ext cx="2778119" cy="2879725"/>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itle 1">
            <a:extLst>
              <a:ext uri="{FF2B5EF4-FFF2-40B4-BE49-F238E27FC236}">
                <a16:creationId xmlns:a16="http://schemas.microsoft.com/office/drawing/2014/main" id="{6AC90767-0B1B-55CC-5877-20F6AA34F897}"/>
              </a:ext>
            </a:extLst>
          </p:cNvPr>
          <p:cNvSpPr>
            <a:spLocks noGrp="1"/>
          </p:cNvSpPr>
          <p:nvPr>
            <p:ph type="title" hasCustomPrompt="1"/>
          </p:nvPr>
        </p:nvSpPr>
        <p:spPr>
          <a:xfrm>
            <a:off x="219076" y="441325"/>
            <a:ext cx="2778123" cy="2879725"/>
          </a:xfrm>
        </p:spPr>
        <p:txBody>
          <a:bodyPr anchor="b"/>
          <a:lstStyle>
            <a:lvl1pPr>
              <a:defRPr>
                <a:solidFill>
                  <a:schemeClr val="bg1"/>
                </a:solidFill>
              </a:defRPr>
            </a:lvl1pPr>
          </a:lstStyle>
          <a:p>
            <a:r>
              <a:rPr lang="en-GB" dirty="0"/>
              <a:t>Place Headline Here</a:t>
            </a:r>
            <a:endParaRPr lang="en-US" dirty="0"/>
          </a:p>
        </p:txBody>
      </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solidFill>
                  <a:schemeClr val="bg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Section Title</a:t>
            </a:r>
          </a:p>
        </p:txBody>
      </p:sp>
      <p:sp>
        <p:nvSpPr>
          <p:cNvPr id="96" name="Chart Placeholder 95">
            <a:extLst>
              <a:ext uri="{FF2B5EF4-FFF2-40B4-BE49-F238E27FC236}">
                <a16:creationId xmlns:a16="http://schemas.microsoft.com/office/drawing/2014/main" id="{E82A9CB9-7ADF-ACFD-DDC0-EF93F39CE554}"/>
              </a:ext>
            </a:extLst>
          </p:cNvPr>
          <p:cNvSpPr>
            <a:spLocks noGrp="1"/>
          </p:cNvSpPr>
          <p:nvPr>
            <p:ph type="chart" sz="quarter" idx="25"/>
          </p:nvPr>
        </p:nvSpPr>
        <p:spPr>
          <a:xfrm>
            <a:off x="3465832" y="3752231"/>
            <a:ext cx="8248015" cy="2447926"/>
          </a:xfrm>
        </p:spPr>
        <p:txBody>
          <a:bodyPr/>
          <a:lstStyle/>
          <a:p>
            <a:r>
              <a:rPr lang="en-US" dirty="0"/>
              <a:t>Click icon to add chart</a:t>
            </a:r>
          </a:p>
        </p:txBody>
      </p:sp>
      <p:sp>
        <p:nvSpPr>
          <p:cNvPr id="99" name="Text Placeholder 2">
            <a:extLst>
              <a:ext uri="{FF2B5EF4-FFF2-40B4-BE49-F238E27FC236}">
                <a16:creationId xmlns:a16="http://schemas.microsoft.com/office/drawing/2014/main" id="{7BBDAD03-C10A-D1F0-6CC8-510ADE242DC3}"/>
              </a:ext>
            </a:extLst>
          </p:cNvPr>
          <p:cNvSpPr>
            <a:spLocks noGrp="1"/>
          </p:cNvSpPr>
          <p:nvPr>
            <p:ph type="body" sz="quarter" idx="44" hasCustomPrompt="1"/>
          </p:nvPr>
        </p:nvSpPr>
        <p:spPr>
          <a:xfrm>
            <a:off x="6411310" y="252679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0" name="Text Placeholder 2">
            <a:extLst>
              <a:ext uri="{FF2B5EF4-FFF2-40B4-BE49-F238E27FC236}">
                <a16:creationId xmlns:a16="http://schemas.microsoft.com/office/drawing/2014/main" id="{49FCA203-24A5-E6FC-0FBB-EE8F8D5A0B2B}"/>
              </a:ext>
            </a:extLst>
          </p:cNvPr>
          <p:cNvSpPr>
            <a:spLocks noGrp="1"/>
          </p:cNvSpPr>
          <p:nvPr>
            <p:ph type="body" sz="quarter" idx="45" hasCustomPrompt="1"/>
          </p:nvPr>
        </p:nvSpPr>
        <p:spPr>
          <a:xfrm>
            <a:off x="6411310" y="141236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a:t>##</a:t>
            </a:r>
          </a:p>
        </p:txBody>
      </p:sp>
      <p:sp>
        <p:nvSpPr>
          <p:cNvPr id="101" name="Text Placeholder 2">
            <a:extLst>
              <a:ext uri="{FF2B5EF4-FFF2-40B4-BE49-F238E27FC236}">
                <a16:creationId xmlns:a16="http://schemas.microsoft.com/office/drawing/2014/main" id="{0FD414F6-87B2-3CAC-ECD8-E246EED8E316}"/>
              </a:ext>
            </a:extLst>
          </p:cNvPr>
          <p:cNvSpPr>
            <a:spLocks noGrp="1"/>
          </p:cNvSpPr>
          <p:nvPr>
            <p:ph type="body" sz="quarter" idx="46" hasCustomPrompt="1"/>
          </p:nvPr>
        </p:nvSpPr>
        <p:spPr>
          <a:xfrm>
            <a:off x="3425571" y="1037976"/>
            <a:ext cx="2357060" cy="1664444"/>
          </a:xfrm>
        </p:spPr>
        <p:txBody>
          <a:bodyPr anchor="ctr"/>
          <a:lstStyle>
            <a:lvl1pPr marL="0" indent="0" algn="l">
              <a:lnSpc>
                <a:spcPct val="90000"/>
              </a:lnSpc>
              <a:spcAft>
                <a:spcPts val="0"/>
              </a:spcAft>
              <a:buNone/>
              <a:defRPr sz="20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key statement here</a:t>
            </a:r>
          </a:p>
        </p:txBody>
      </p:sp>
      <p:sp>
        <p:nvSpPr>
          <p:cNvPr id="102" name="Text Placeholder 2">
            <a:extLst>
              <a:ext uri="{FF2B5EF4-FFF2-40B4-BE49-F238E27FC236}">
                <a16:creationId xmlns:a16="http://schemas.microsoft.com/office/drawing/2014/main" id="{922002D8-20A2-7A67-D1AC-46A3A619238C}"/>
              </a:ext>
            </a:extLst>
          </p:cNvPr>
          <p:cNvSpPr>
            <a:spLocks noGrp="1"/>
          </p:cNvSpPr>
          <p:nvPr>
            <p:ph type="body" sz="quarter" idx="47" hasCustomPrompt="1"/>
          </p:nvPr>
        </p:nvSpPr>
        <p:spPr>
          <a:xfrm>
            <a:off x="9399965" y="2526790"/>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103" name="Text Placeholder 2">
            <a:extLst>
              <a:ext uri="{FF2B5EF4-FFF2-40B4-BE49-F238E27FC236}">
                <a16:creationId xmlns:a16="http://schemas.microsoft.com/office/drawing/2014/main" id="{887B40CF-4D81-D456-0DFA-70B1EED4F247}"/>
              </a:ext>
            </a:extLst>
          </p:cNvPr>
          <p:cNvSpPr>
            <a:spLocks noGrp="1"/>
          </p:cNvSpPr>
          <p:nvPr>
            <p:ph type="body" sz="quarter" idx="48" hasCustomPrompt="1"/>
          </p:nvPr>
        </p:nvSpPr>
        <p:spPr>
          <a:xfrm>
            <a:off x="9399965" y="1412364"/>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2" name="Rectangle 1">
            <a:extLst>
              <a:ext uri="{FF2B5EF4-FFF2-40B4-BE49-F238E27FC236}">
                <a16:creationId xmlns:a16="http://schemas.microsoft.com/office/drawing/2014/main" id="{CC2C272B-F779-B805-CF1C-1D5E1F1CA100}"/>
              </a:ext>
            </a:extLst>
          </p:cNvPr>
          <p:cNvSpPr/>
          <p:nvPr userDrawn="1"/>
        </p:nvSpPr>
        <p:spPr>
          <a:xfrm>
            <a:off x="222891" y="3538855"/>
            <a:ext cx="2778119" cy="2879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7A28B14-D1BA-FA2A-A7C9-5D962CC542F0}"/>
              </a:ext>
            </a:extLst>
          </p:cNvPr>
          <p:cNvSpPr>
            <a:spLocks noGrp="1"/>
          </p:cNvSpPr>
          <p:nvPr>
            <p:ph type="body" sz="quarter" idx="49" hasCustomPrompt="1"/>
          </p:nvPr>
        </p:nvSpPr>
        <p:spPr>
          <a:xfrm>
            <a:off x="433420" y="562432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85" name="Text Placeholder 2">
            <a:extLst>
              <a:ext uri="{FF2B5EF4-FFF2-40B4-BE49-F238E27FC236}">
                <a16:creationId xmlns:a16="http://schemas.microsoft.com/office/drawing/2014/main" id="{403F1309-888A-8C56-AB25-A2765F64880D}"/>
              </a:ext>
            </a:extLst>
          </p:cNvPr>
          <p:cNvSpPr>
            <a:spLocks noGrp="1"/>
          </p:cNvSpPr>
          <p:nvPr>
            <p:ph type="body" sz="quarter" idx="50" hasCustomPrompt="1"/>
          </p:nvPr>
        </p:nvSpPr>
        <p:spPr>
          <a:xfrm>
            <a:off x="433420" y="450989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a:t>##</a:t>
            </a:r>
          </a:p>
        </p:txBody>
      </p:sp>
      <p:pic>
        <p:nvPicPr>
          <p:cNvPr id="89" name="Graphic 10">
            <a:extLst>
              <a:ext uri="{FF2B5EF4-FFF2-40B4-BE49-F238E27FC236}">
                <a16:creationId xmlns:a16="http://schemas.microsoft.com/office/drawing/2014/main" id="{60779902-D9CE-9FCB-1E75-FD8E6A46133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246436958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2_Data Vis Grid A 5 Block">
    <p:bg>
      <p:bgPr>
        <a:solidFill>
          <a:srgbClr val="000018"/>
        </a:solidFill>
        <a:effectLst/>
      </p:bgPr>
    </p:bg>
    <p:spTree>
      <p:nvGrpSpPr>
        <p:cNvPr id="1" name=""/>
        <p:cNvGrpSpPr/>
        <p:nvPr/>
      </p:nvGrpSpPr>
      <p:grpSpPr>
        <a:xfrm>
          <a:off x="0" y="0"/>
          <a:ext cx="0" cy="0"/>
          <a:chOff x="0" y="0"/>
          <a:chExt cx="0" cy="0"/>
        </a:xfrm>
      </p:grpSpPr>
      <p:sp>
        <p:nvSpPr>
          <p:cNvPr id="87" name="Rectangle 86">
            <a:extLst>
              <a:ext uri="{FF2B5EF4-FFF2-40B4-BE49-F238E27FC236}">
                <a16:creationId xmlns:a16="http://schemas.microsoft.com/office/drawing/2014/main" id="{E0A93034-DB5C-D0DE-1B50-ABB29D9C44C1}"/>
              </a:ext>
            </a:extLst>
          </p:cNvPr>
          <p:cNvSpPr/>
          <p:nvPr userDrawn="1"/>
        </p:nvSpPr>
        <p:spPr>
          <a:xfrm>
            <a:off x="3206762" y="3536950"/>
            <a:ext cx="8766163"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lvl1pPr>
              <a:defRPr>
                <a:solidFill>
                  <a:schemeClr val="bg1"/>
                </a:solidFill>
              </a:defRPr>
            </a:lvl1p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lvl1pPr>
              <a:defRPr>
                <a:solidFill>
                  <a:schemeClr val="bg1"/>
                </a:solidFill>
              </a:defRPr>
            </a:lvl1p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84" name="Rectangle 83">
            <a:extLst>
              <a:ext uri="{FF2B5EF4-FFF2-40B4-BE49-F238E27FC236}">
                <a16:creationId xmlns:a16="http://schemas.microsoft.com/office/drawing/2014/main" id="{694B967E-3622-A50C-AD21-7A4443BD4415}"/>
              </a:ext>
            </a:extLst>
          </p:cNvPr>
          <p:cNvSpPr/>
          <p:nvPr userDrawn="1"/>
        </p:nvSpPr>
        <p:spPr>
          <a:xfrm>
            <a:off x="9194800" y="441325"/>
            <a:ext cx="2778119" cy="2879725"/>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a:extLst>
              <a:ext uri="{FF2B5EF4-FFF2-40B4-BE49-F238E27FC236}">
                <a16:creationId xmlns:a16="http://schemas.microsoft.com/office/drawing/2014/main" id="{7F1EE477-A663-8801-D27E-22556605256E}"/>
              </a:ext>
            </a:extLst>
          </p:cNvPr>
          <p:cNvSpPr/>
          <p:nvPr userDrawn="1"/>
        </p:nvSpPr>
        <p:spPr>
          <a:xfrm>
            <a:off x="6200781" y="441325"/>
            <a:ext cx="2778119" cy="2879725"/>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87">
            <a:extLst>
              <a:ext uri="{FF2B5EF4-FFF2-40B4-BE49-F238E27FC236}">
                <a16:creationId xmlns:a16="http://schemas.microsoft.com/office/drawing/2014/main" id="{70A42207-E46B-7FD7-1A49-4EEA56A36279}"/>
              </a:ext>
            </a:extLst>
          </p:cNvPr>
          <p:cNvSpPr/>
          <p:nvPr userDrawn="1"/>
        </p:nvSpPr>
        <p:spPr>
          <a:xfrm>
            <a:off x="3206762" y="441325"/>
            <a:ext cx="2778119" cy="2879725"/>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solidFill>
                  <a:schemeClr val="bg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Section Title</a:t>
            </a:r>
          </a:p>
        </p:txBody>
      </p:sp>
      <p:sp>
        <p:nvSpPr>
          <p:cNvPr id="96" name="Chart Placeholder 95">
            <a:extLst>
              <a:ext uri="{FF2B5EF4-FFF2-40B4-BE49-F238E27FC236}">
                <a16:creationId xmlns:a16="http://schemas.microsoft.com/office/drawing/2014/main" id="{E82A9CB9-7ADF-ACFD-DDC0-EF93F39CE554}"/>
              </a:ext>
            </a:extLst>
          </p:cNvPr>
          <p:cNvSpPr>
            <a:spLocks noGrp="1"/>
          </p:cNvSpPr>
          <p:nvPr>
            <p:ph type="chart" sz="quarter" idx="25"/>
          </p:nvPr>
        </p:nvSpPr>
        <p:spPr>
          <a:xfrm>
            <a:off x="3465832" y="3752231"/>
            <a:ext cx="8248015" cy="2447926"/>
          </a:xfrm>
        </p:spPr>
        <p:txBody>
          <a:bodyPr/>
          <a:lstStyle/>
          <a:p>
            <a:r>
              <a:rPr lang="en-US" dirty="0"/>
              <a:t>Click icon to add chart</a:t>
            </a:r>
          </a:p>
        </p:txBody>
      </p:sp>
      <p:sp>
        <p:nvSpPr>
          <p:cNvPr id="99" name="Text Placeholder 2">
            <a:extLst>
              <a:ext uri="{FF2B5EF4-FFF2-40B4-BE49-F238E27FC236}">
                <a16:creationId xmlns:a16="http://schemas.microsoft.com/office/drawing/2014/main" id="{7BBDAD03-C10A-D1F0-6CC8-510ADE242DC3}"/>
              </a:ext>
            </a:extLst>
          </p:cNvPr>
          <p:cNvSpPr>
            <a:spLocks noGrp="1"/>
          </p:cNvSpPr>
          <p:nvPr>
            <p:ph type="body" sz="quarter" idx="44" hasCustomPrompt="1"/>
          </p:nvPr>
        </p:nvSpPr>
        <p:spPr>
          <a:xfrm>
            <a:off x="6411310" y="252679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100" name="Text Placeholder 2">
            <a:extLst>
              <a:ext uri="{FF2B5EF4-FFF2-40B4-BE49-F238E27FC236}">
                <a16:creationId xmlns:a16="http://schemas.microsoft.com/office/drawing/2014/main" id="{49FCA203-24A5-E6FC-0FBB-EE8F8D5A0B2B}"/>
              </a:ext>
            </a:extLst>
          </p:cNvPr>
          <p:cNvSpPr>
            <a:spLocks noGrp="1"/>
          </p:cNvSpPr>
          <p:nvPr>
            <p:ph type="body" sz="quarter" idx="45" hasCustomPrompt="1"/>
          </p:nvPr>
        </p:nvSpPr>
        <p:spPr>
          <a:xfrm>
            <a:off x="6411310" y="141236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a:t>##</a:t>
            </a:r>
          </a:p>
        </p:txBody>
      </p:sp>
      <p:sp>
        <p:nvSpPr>
          <p:cNvPr id="102" name="Text Placeholder 2">
            <a:extLst>
              <a:ext uri="{FF2B5EF4-FFF2-40B4-BE49-F238E27FC236}">
                <a16:creationId xmlns:a16="http://schemas.microsoft.com/office/drawing/2014/main" id="{922002D8-20A2-7A67-D1AC-46A3A619238C}"/>
              </a:ext>
            </a:extLst>
          </p:cNvPr>
          <p:cNvSpPr>
            <a:spLocks noGrp="1"/>
          </p:cNvSpPr>
          <p:nvPr>
            <p:ph type="body" sz="quarter" idx="47" hasCustomPrompt="1"/>
          </p:nvPr>
        </p:nvSpPr>
        <p:spPr>
          <a:xfrm>
            <a:off x="9399965" y="2526790"/>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103" name="Text Placeholder 2">
            <a:extLst>
              <a:ext uri="{FF2B5EF4-FFF2-40B4-BE49-F238E27FC236}">
                <a16:creationId xmlns:a16="http://schemas.microsoft.com/office/drawing/2014/main" id="{887B40CF-4D81-D456-0DFA-70B1EED4F247}"/>
              </a:ext>
            </a:extLst>
          </p:cNvPr>
          <p:cNvSpPr>
            <a:spLocks noGrp="1"/>
          </p:cNvSpPr>
          <p:nvPr>
            <p:ph type="body" sz="quarter" idx="48" hasCustomPrompt="1"/>
          </p:nvPr>
        </p:nvSpPr>
        <p:spPr>
          <a:xfrm>
            <a:off x="9399965" y="1412364"/>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2" name="Rectangle 1">
            <a:extLst>
              <a:ext uri="{FF2B5EF4-FFF2-40B4-BE49-F238E27FC236}">
                <a16:creationId xmlns:a16="http://schemas.microsoft.com/office/drawing/2014/main" id="{CC2C272B-F779-B805-CF1C-1D5E1F1CA100}"/>
              </a:ext>
            </a:extLst>
          </p:cNvPr>
          <p:cNvSpPr/>
          <p:nvPr userDrawn="1"/>
        </p:nvSpPr>
        <p:spPr>
          <a:xfrm>
            <a:off x="222891" y="3538855"/>
            <a:ext cx="2778119" cy="2879725"/>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E7A28B14-D1BA-FA2A-A7C9-5D962CC542F0}"/>
              </a:ext>
            </a:extLst>
          </p:cNvPr>
          <p:cNvSpPr>
            <a:spLocks noGrp="1"/>
          </p:cNvSpPr>
          <p:nvPr>
            <p:ph type="body" sz="quarter" idx="49" hasCustomPrompt="1"/>
          </p:nvPr>
        </p:nvSpPr>
        <p:spPr>
          <a:xfrm>
            <a:off x="433420" y="5624320"/>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85" name="Text Placeholder 2">
            <a:extLst>
              <a:ext uri="{FF2B5EF4-FFF2-40B4-BE49-F238E27FC236}">
                <a16:creationId xmlns:a16="http://schemas.microsoft.com/office/drawing/2014/main" id="{403F1309-888A-8C56-AB25-A2765F64880D}"/>
              </a:ext>
            </a:extLst>
          </p:cNvPr>
          <p:cNvSpPr>
            <a:spLocks noGrp="1"/>
          </p:cNvSpPr>
          <p:nvPr>
            <p:ph type="body" sz="quarter" idx="50" hasCustomPrompt="1"/>
          </p:nvPr>
        </p:nvSpPr>
        <p:spPr>
          <a:xfrm>
            <a:off x="433420" y="4509894"/>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a:t>##</a:t>
            </a:r>
          </a:p>
        </p:txBody>
      </p:sp>
      <p:sp>
        <p:nvSpPr>
          <p:cNvPr id="91" name="Rectangle 90">
            <a:extLst>
              <a:ext uri="{FF2B5EF4-FFF2-40B4-BE49-F238E27FC236}">
                <a16:creationId xmlns:a16="http://schemas.microsoft.com/office/drawing/2014/main" id="{0EC603FE-CC44-1B7D-39B7-DC912C355018}"/>
              </a:ext>
            </a:extLst>
          </p:cNvPr>
          <p:cNvSpPr/>
          <p:nvPr userDrawn="1"/>
        </p:nvSpPr>
        <p:spPr>
          <a:xfrm>
            <a:off x="225612" y="441325"/>
            <a:ext cx="2778119" cy="2879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 Placeholder 2">
            <a:extLst>
              <a:ext uri="{FF2B5EF4-FFF2-40B4-BE49-F238E27FC236}">
                <a16:creationId xmlns:a16="http://schemas.microsoft.com/office/drawing/2014/main" id="{137D8EE4-F617-90B2-C11E-B3360A5DDEE9}"/>
              </a:ext>
            </a:extLst>
          </p:cNvPr>
          <p:cNvSpPr>
            <a:spLocks noGrp="1"/>
          </p:cNvSpPr>
          <p:nvPr>
            <p:ph type="body" sz="quarter" idx="51" hasCustomPrompt="1"/>
          </p:nvPr>
        </p:nvSpPr>
        <p:spPr>
          <a:xfrm>
            <a:off x="440324" y="1037976"/>
            <a:ext cx="2357060" cy="1664444"/>
          </a:xfrm>
        </p:spPr>
        <p:txBody>
          <a:bodyPr anchor="ctr"/>
          <a:lstStyle>
            <a:lvl1pPr marL="0" indent="0" algn="l">
              <a:lnSpc>
                <a:spcPct val="90000"/>
              </a:lnSpc>
              <a:spcAft>
                <a:spcPts val="0"/>
              </a:spcAft>
              <a:buNone/>
              <a:defRPr sz="20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key statement here</a:t>
            </a:r>
          </a:p>
        </p:txBody>
      </p:sp>
      <p:sp>
        <p:nvSpPr>
          <p:cNvPr id="105" name="Chart Placeholder 95">
            <a:extLst>
              <a:ext uri="{FF2B5EF4-FFF2-40B4-BE49-F238E27FC236}">
                <a16:creationId xmlns:a16="http://schemas.microsoft.com/office/drawing/2014/main" id="{154F73BB-382C-95E0-7991-8FF9DF782ECF}"/>
              </a:ext>
            </a:extLst>
          </p:cNvPr>
          <p:cNvSpPr>
            <a:spLocks noGrp="1"/>
          </p:cNvSpPr>
          <p:nvPr>
            <p:ph type="chart" sz="quarter" idx="52"/>
          </p:nvPr>
        </p:nvSpPr>
        <p:spPr>
          <a:xfrm>
            <a:off x="3428414" y="657225"/>
            <a:ext cx="2354218" cy="2450590"/>
          </a:xfrm>
        </p:spPr>
        <p:txBody>
          <a:bodyPr/>
          <a:lstStyle/>
          <a:p>
            <a:r>
              <a:rPr lang="en-US" dirty="0"/>
              <a:t>Click icon to add chart</a:t>
            </a:r>
          </a:p>
        </p:txBody>
      </p:sp>
      <p:pic>
        <p:nvPicPr>
          <p:cNvPr id="89" name="Graphic 10">
            <a:extLst>
              <a:ext uri="{FF2B5EF4-FFF2-40B4-BE49-F238E27FC236}">
                <a16:creationId xmlns:a16="http://schemas.microsoft.com/office/drawing/2014/main" id="{39EAE401-65FE-EE9D-E350-8339B7EFA3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53000915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Cover Slide B, Tether Opt 2">
    <p:bg>
      <p:bgPr>
        <a:solidFill>
          <a:srgbClr val="000018"/>
        </a:solidFill>
        <a:effectLst/>
      </p:bgPr>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0434D0AC-1B0F-CA95-3DEF-5F98AA09F812}"/>
              </a:ext>
            </a:extLst>
          </p:cNvPr>
          <p:cNvSpPr>
            <a:spLocks noGrp="1"/>
          </p:cNvSpPr>
          <p:nvPr>
            <p:ph type="pic" sz="quarter" idx="15"/>
          </p:nvPr>
        </p:nvSpPr>
        <p:spPr>
          <a:xfrm>
            <a:off x="0" y="-1"/>
            <a:ext cx="12192000" cy="6858001"/>
          </a:xfrm>
        </p:spPr>
        <p:txBody>
          <a:bodyPr/>
          <a:lstStyle/>
          <a:p>
            <a:endParaRPr lang="en-US" dirty="0"/>
          </a:p>
        </p:txBody>
      </p:sp>
      <p:sp>
        <p:nvSpPr>
          <p:cNvPr id="15" name="Text Placeholder 14">
            <a:extLst>
              <a:ext uri="{FF2B5EF4-FFF2-40B4-BE49-F238E27FC236}">
                <a16:creationId xmlns:a16="http://schemas.microsoft.com/office/drawing/2014/main" id="{9C88A2B4-DDCF-C82E-9F4D-525B8B731B5D}"/>
              </a:ext>
            </a:extLst>
          </p:cNvPr>
          <p:cNvSpPr>
            <a:spLocks noGrp="1"/>
          </p:cNvSpPr>
          <p:nvPr>
            <p:ph type="body" sz="quarter" idx="11" hasCustomPrompt="1"/>
          </p:nvPr>
        </p:nvSpPr>
        <p:spPr>
          <a:xfrm>
            <a:off x="702524" y="2756451"/>
            <a:ext cx="9419521" cy="1481777"/>
          </a:xfrm>
        </p:spPr>
        <p:txBody>
          <a:bodyPr anchor="b"/>
          <a:lstStyle>
            <a:lvl1pPr marL="0" algn="l" defTabSz="914400" rtl="0" eaLnBrk="1" latinLnBrk="0" hangingPunct="1">
              <a:lnSpc>
                <a:spcPct val="90000"/>
              </a:lnSpc>
              <a:spcBef>
                <a:spcPct val="0"/>
              </a:spcBef>
              <a:buNone/>
              <a:defRPr lang="en-US" sz="3000" kern="1200" spc="-50" baseline="0" dirty="0" smtClean="0">
                <a:solidFill>
                  <a:schemeClr val="tx2"/>
                </a:solidFill>
                <a:latin typeface="+mj-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buNone/>
              <a:defRPr lang="en-US" sz="4400" kern="1200" spc="-50" baseline="0" dirty="0" smtClean="0">
                <a:solidFill>
                  <a:schemeClr val="tx2"/>
                </a:solidFill>
                <a:latin typeface="+mj-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buNone/>
              <a:defRPr lang="en-IN" sz="4400" kern="1200" spc="-50" baseline="0" dirty="0">
                <a:solidFill>
                  <a:schemeClr val="tx2"/>
                </a:solidFill>
                <a:latin typeface="+mj-lt"/>
                <a:ea typeface="Tahoma" panose="020B0604030504040204" pitchFamily="34" charset="0"/>
                <a:cs typeface="Tahoma" panose="020B0604030504040204" pitchFamily="34" charset="0"/>
              </a:defRPr>
            </a:lvl5pPr>
          </a:lstStyle>
          <a:p>
            <a:pPr lvl="0"/>
            <a:r>
              <a:rPr lang="en-US" dirty="0"/>
              <a:t>This is a Placeholder for Two </a:t>
            </a:r>
          </a:p>
          <a:p>
            <a:pPr lvl="0"/>
            <a:r>
              <a:rPr lang="en-US" dirty="0"/>
              <a:t>to Three Line Presentation Title</a:t>
            </a:r>
          </a:p>
        </p:txBody>
      </p:sp>
      <p:sp>
        <p:nvSpPr>
          <p:cNvPr id="17" name="Text Placeholder 16">
            <a:extLst>
              <a:ext uri="{FF2B5EF4-FFF2-40B4-BE49-F238E27FC236}">
                <a16:creationId xmlns:a16="http://schemas.microsoft.com/office/drawing/2014/main" id="{46645E8C-AB5E-CF54-1C81-A81DB780EDFA}"/>
              </a:ext>
            </a:extLst>
          </p:cNvPr>
          <p:cNvSpPr>
            <a:spLocks noGrp="1"/>
          </p:cNvSpPr>
          <p:nvPr>
            <p:ph type="body" sz="quarter" idx="12" hasCustomPrompt="1"/>
          </p:nvPr>
        </p:nvSpPr>
        <p:spPr>
          <a:xfrm>
            <a:off x="702525" y="4397687"/>
            <a:ext cx="9419521" cy="886522"/>
          </a:xfrm>
        </p:spPr>
        <p:txBody>
          <a:bodyPr/>
          <a:lstStyle>
            <a:lvl1pPr marL="0" indent="0" algn="l" defTabSz="914400" rtl="0" eaLnBrk="1" latinLnBrk="0" hangingPunct="1">
              <a:lnSpc>
                <a:spcPct val="90000"/>
              </a:lnSpc>
              <a:spcBef>
                <a:spcPct val="0"/>
              </a:spcBef>
              <a:spcAft>
                <a:spcPts val="1200"/>
              </a:spcAft>
              <a:buClr>
                <a:schemeClr val="accent1"/>
              </a:buClr>
              <a:buFont typeface="System Font Regular"/>
              <a:buNone/>
              <a:defRPr lang="en-US" sz="2400" kern="1200" dirty="0" smtClean="0">
                <a:solidFill>
                  <a:schemeClr val="accent2"/>
                </a:solidFill>
                <a:latin typeface="+mn-lt"/>
                <a:ea typeface="Tahoma" panose="020B0604030504040204" pitchFamily="34" charset="0"/>
                <a:cs typeface="Tahoma" panose="020B0604030504040204" pitchFamily="34" charset="0"/>
              </a:defRPr>
            </a:lvl1pPr>
            <a:lvl2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2pPr>
            <a:lvl3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3pPr>
            <a:lvl4pPr marL="0" indent="0" algn="l" defTabSz="914400" rtl="0" eaLnBrk="1" latinLnBrk="0" hangingPunct="1">
              <a:lnSpc>
                <a:spcPct val="90000"/>
              </a:lnSpc>
              <a:spcBef>
                <a:spcPct val="0"/>
              </a:spcBef>
              <a:spcAft>
                <a:spcPts val="1200"/>
              </a:spcAft>
              <a:buClr>
                <a:schemeClr val="accent1"/>
              </a:buClr>
              <a:buFont typeface="System Font Regular"/>
              <a:buNone/>
              <a:defRPr lang="en-US" sz="2800" kern="1200" dirty="0" smtClean="0">
                <a:solidFill>
                  <a:schemeClr val="accent2"/>
                </a:solidFill>
                <a:latin typeface="+mn-lt"/>
                <a:ea typeface="Tahoma" panose="020B0604030504040204" pitchFamily="34" charset="0"/>
                <a:cs typeface="Tahoma" panose="020B0604030504040204" pitchFamily="34" charset="0"/>
              </a:defRPr>
            </a:lvl4pPr>
            <a:lvl5pPr marL="0" indent="0" algn="l" defTabSz="914400" rtl="0" eaLnBrk="1" latinLnBrk="0" hangingPunct="1">
              <a:lnSpc>
                <a:spcPct val="90000"/>
              </a:lnSpc>
              <a:spcBef>
                <a:spcPct val="0"/>
              </a:spcBef>
              <a:spcAft>
                <a:spcPts val="1200"/>
              </a:spcAft>
              <a:buClr>
                <a:schemeClr val="accent1"/>
              </a:buClr>
              <a:buFont typeface="System Font Regular"/>
              <a:buNone/>
              <a:defRPr lang="en-IN" sz="2800" kern="1200" dirty="0">
                <a:solidFill>
                  <a:schemeClr val="accent2"/>
                </a:solidFill>
                <a:latin typeface="+mn-lt"/>
                <a:ea typeface="Tahoma" panose="020B0604030504040204" pitchFamily="34" charset="0"/>
                <a:cs typeface="Tahoma" panose="020B0604030504040204" pitchFamily="34" charset="0"/>
              </a:defRPr>
            </a:lvl5pPr>
          </a:lstStyle>
          <a:p>
            <a:r>
              <a:rPr lang="en-US" dirty="0"/>
              <a:t>Place subtitle here, lorem ipsum dolor </a:t>
            </a:r>
            <a:br>
              <a:rPr lang="en-US" dirty="0"/>
            </a:br>
            <a:r>
              <a:rPr lang="en-US" dirty="0"/>
              <a:t>sit </a:t>
            </a:r>
            <a:r>
              <a:rPr lang="en-US" dirty="0" err="1"/>
              <a:t>amet</a:t>
            </a:r>
            <a:r>
              <a:rPr lang="en-US" dirty="0"/>
              <a:t>, maximum two lines</a:t>
            </a:r>
          </a:p>
        </p:txBody>
      </p:sp>
      <p:sp>
        <p:nvSpPr>
          <p:cNvPr id="18" name="Text Placeholder 17">
            <a:extLst>
              <a:ext uri="{FF2B5EF4-FFF2-40B4-BE49-F238E27FC236}">
                <a16:creationId xmlns:a16="http://schemas.microsoft.com/office/drawing/2014/main" id="{3FB93C38-8ED2-3F33-6612-F5E8149D9192}"/>
              </a:ext>
            </a:extLst>
          </p:cNvPr>
          <p:cNvSpPr>
            <a:spLocks noGrp="1"/>
          </p:cNvSpPr>
          <p:nvPr>
            <p:ph type="body" sz="quarter" idx="13" hasCustomPrompt="1"/>
          </p:nvPr>
        </p:nvSpPr>
        <p:spPr>
          <a:xfrm>
            <a:off x="702527" y="5850757"/>
            <a:ext cx="9419519" cy="219456"/>
          </a:xfrm>
        </p:spPr>
        <p:txBody>
          <a:bodyPr anchor="ctr"/>
          <a:lstStyle>
            <a:lvl1pPr>
              <a:defRPr lang="en-IN" sz="1200" b="1" kern="1200" cap="all" spc="50" baseline="0" dirty="0" smtClean="0">
                <a:solidFill>
                  <a:schemeClr val="tx1"/>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dirty="0"/>
              <a:t>Presenter’s name</a:t>
            </a:r>
          </a:p>
        </p:txBody>
      </p:sp>
      <p:sp>
        <p:nvSpPr>
          <p:cNvPr id="19" name="Text Placeholder 17">
            <a:extLst>
              <a:ext uri="{FF2B5EF4-FFF2-40B4-BE49-F238E27FC236}">
                <a16:creationId xmlns:a16="http://schemas.microsoft.com/office/drawing/2014/main" id="{26E9410B-2EB3-F939-30CC-1AC6D732FB8E}"/>
              </a:ext>
            </a:extLst>
          </p:cNvPr>
          <p:cNvSpPr>
            <a:spLocks noGrp="1"/>
          </p:cNvSpPr>
          <p:nvPr>
            <p:ph type="body" sz="quarter" idx="14" hasCustomPrompt="1"/>
          </p:nvPr>
        </p:nvSpPr>
        <p:spPr>
          <a:xfrm>
            <a:off x="702527" y="6084172"/>
            <a:ext cx="9419519" cy="219456"/>
          </a:xfrm>
        </p:spPr>
        <p:txBody>
          <a:bodyPr anchor="ctr"/>
          <a:lstStyle>
            <a:lvl1pPr>
              <a:defRPr lang="en-IN" sz="1200" b="1" kern="1200" cap="all" spc="50" baseline="0" dirty="0" smtClean="0">
                <a:solidFill>
                  <a:schemeClr val="tx1"/>
                </a:solidFill>
                <a:latin typeface="+mj-lt"/>
                <a:ea typeface="+mn-ea"/>
                <a:cs typeface="+mn-cs"/>
              </a:defRPr>
            </a:lvl1pPr>
            <a:lvl2pPr>
              <a:defRPr/>
            </a:lvl2pPr>
            <a:lvl3pPr>
              <a:defRPr/>
            </a:lvl3pPr>
            <a:lvl4pPr>
              <a:defRPr/>
            </a:lvl4pPr>
            <a:lvl5pPr>
              <a:defRPr/>
            </a:lvl5pPr>
          </a:lstStyle>
          <a:p>
            <a:pPr marL="0" lvl="0" indent="0" algn="l" defTabSz="914400" rtl="0" eaLnBrk="1" latinLnBrk="0" hangingPunct="1">
              <a:lnSpc>
                <a:spcPct val="100000"/>
              </a:lnSpc>
              <a:spcBef>
                <a:spcPts val="600"/>
              </a:spcBef>
              <a:buClr>
                <a:schemeClr val="accent1"/>
              </a:buClr>
              <a:buFont typeface="System Font Regular"/>
              <a:buNone/>
            </a:pPr>
            <a:r>
              <a:rPr lang="en-US"/>
              <a:t>Date</a:t>
            </a:r>
          </a:p>
        </p:txBody>
      </p:sp>
      <p:pic>
        <p:nvPicPr>
          <p:cNvPr id="2" name="Picture 1">
            <a:extLst>
              <a:ext uri="{FF2B5EF4-FFF2-40B4-BE49-F238E27FC236}">
                <a16:creationId xmlns:a16="http://schemas.microsoft.com/office/drawing/2014/main" id="{5506625F-7FEB-7BEF-5035-029AE5DB6B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02524" y="687269"/>
            <a:ext cx="4064619" cy="886522"/>
          </a:xfrm>
          <a:prstGeom prst="rect">
            <a:avLst/>
          </a:prstGeom>
        </p:spPr>
      </p:pic>
    </p:spTree>
    <p:extLst>
      <p:ext uri="{BB962C8B-B14F-4D97-AF65-F5344CB8AC3E}">
        <p14:creationId xmlns:p14="http://schemas.microsoft.com/office/powerpoint/2010/main" val="225221571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Icon 3 + Image ">
    <p:bg>
      <p:bgRef idx="1001">
        <a:schemeClr val="bg1"/>
      </p:bgRef>
    </p:bg>
    <p:spTree>
      <p:nvGrpSpPr>
        <p:cNvPr id="1" name=""/>
        <p:cNvGrpSpPr/>
        <p:nvPr/>
      </p:nvGrpSpPr>
      <p:grpSpPr>
        <a:xfrm>
          <a:off x="0" y="0"/>
          <a:ext cx="0" cy="0"/>
          <a:chOff x="0" y="0"/>
          <a:chExt cx="0" cy="0"/>
        </a:xfrm>
      </p:grpSpPr>
      <p:sp>
        <p:nvSpPr>
          <p:cNvPr id="5" name="Picture Placeholder 16">
            <a:extLst>
              <a:ext uri="{FF2B5EF4-FFF2-40B4-BE49-F238E27FC236}">
                <a16:creationId xmlns:a16="http://schemas.microsoft.com/office/drawing/2014/main" id="{85684EC1-C9D0-1DB7-565D-5E11AC3DD485}"/>
              </a:ext>
            </a:extLst>
          </p:cNvPr>
          <p:cNvSpPr>
            <a:spLocks noGrp="1"/>
          </p:cNvSpPr>
          <p:nvPr>
            <p:ph type="pic" sz="quarter" idx="25"/>
          </p:nvPr>
        </p:nvSpPr>
        <p:spPr>
          <a:xfrm>
            <a:off x="9001429" y="1560585"/>
            <a:ext cx="2971496" cy="4654385"/>
          </a:xfrm>
          <a:solidFill>
            <a:schemeClr val="accent1"/>
          </a:solidFill>
        </p:spPr>
        <p:txBody>
          <a:bodyPr/>
          <a:lstStyle>
            <a:lvl1pPr>
              <a:defRPr>
                <a:solidFill>
                  <a:schemeClr val="bg1"/>
                </a:solidFill>
              </a:defRPr>
            </a:lvl1pPr>
          </a:lstStyle>
          <a:p>
            <a:r>
              <a:rPr lang="en-US" dirty="0"/>
              <a:t>Click icon to add picture</a:t>
            </a:r>
            <a:endParaRPr lang="en-IN" dirty="0"/>
          </a:p>
        </p:txBody>
      </p:sp>
      <p:sp>
        <p:nvSpPr>
          <p:cNvPr id="9" name="Footer Placeholder 4">
            <a:extLst>
              <a:ext uri="{FF2B5EF4-FFF2-40B4-BE49-F238E27FC236}">
                <a16:creationId xmlns:a16="http://schemas.microsoft.com/office/drawing/2014/main" id="{E71517E7-39AE-D6B5-6974-5FFC39927D96}"/>
              </a:ext>
            </a:extLst>
          </p:cNvPr>
          <p:cNvSpPr>
            <a:spLocks noGrp="1"/>
          </p:cNvSpPr>
          <p:nvPr>
            <p:ph type="ftr" sz="quarter" idx="3"/>
          </p:nvPr>
        </p:nvSpPr>
        <p:spPr>
          <a:xfrm>
            <a:off x="7981950" y="6527800"/>
            <a:ext cx="3775075" cy="219076"/>
          </a:xfrm>
          <a:prstGeom prst="rect">
            <a:avLst/>
          </a:prstGeom>
          <a:noFill/>
        </p:spPr>
        <p:txBody>
          <a:bodyPr vert="horz" lIns="0" tIns="0" rIns="0" bIns="0" rtlCol="0" anchor="ctr">
            <a:noAutofit/>
          </a:bodyPr>
          <a:lstStyle>
            <a:lvl1pPr algn="r">
              <a:defRPr sz="600" cap="all" spc="50" baseline="0">
                <a:solidFill>
                  <a:srgbClr val="000018"/>
                </a:solidFill>
                <a:latin typeface="+mj-lt"/>
              </a:defRPr>
            </a:lvl1pPr>
          </a:lstStyle>
          <a:p>
            <a:r>
              <a:rPr lang="en-US" dirty="0"/>
              <a:t>©2025 Brunswick Co. Confidential and all rights reserved.</a:t>
            </a:r>
          </a:p>
        </p:txBody>
      </p:sp>
      <p:sp>
        <p:nvSpPr>
          <p:cNvPr id="10" name="Slide Number Placeholder 5">
            <a:extLst>
              <a:ext uri="{FF2B5EF4-FFF2-40B4-BE49-F238E27FC236}">
                <a16:creationId xmlns:a16="http://schemas.microsoft.com/office/drawing/2014/main" id="{6C4E59D1-9267-AF91-E62A-175D0FDB7635}"/>
              </a:ext>
            </a:extLst>
          </p:cNvPr>
          <p:cNvSpPr>
            <a:spLocks noGrp="1"/>
          </p:cNvSpPr>
          <p:nvPr>
            <p:ph type="sldNum" sz="quarter" idx="4"/>
          </p:nvPr>
        </p:nvSpPr>
        <p:spPr>
          <a:xfrm>
            <a:off x="11757025" y="6527008"/>
            <a:ext cx="215900" cy="220661"/>
          </a:xfrm>
          <a:prstGeom prst="rect">
            <a:avLst/>
          </a:prstGeom>
          <a:noFill/>
        </p:spPr>
        <p:txBody>
          <a:bodyPr vert="horz" lIns="0" tIns="0" rIns="0" bIns="0" rtlCol="0" anchor="ctr">
            <a:noAutofit/>
          </a:bodyPr>
          <a:lstStyle>
            <a:lvl1pPr algn="r">
              <a:defRPr sz="600" cap="all" spc="50" baseline="0">
                <a:solidFill>
                  <a:srgbClr val="000018"/>
                </a:solidFill>
                <a:latin typeface="+mj-lt"/>
              </a:defRPr>
            </a:lvl1pPr>
          </a:lstStyle>
          <a:p>
            <a:fld id="{DE228D29-0B0A-4552-9124-17F5ACEF26E2}" type="slidenum">
              <a:rPr lang="en-US" smtClean="0"/>
              <a:pPr/>
              <a:t>‹#›</a:t>
            </a:fld>
            <a:endParaRPr lang="en-US" dirty="0"/>
          </a:p>
        </p:txBody>
      </p:sp>
      <p:sp>
        <p:nvSpPr>
          <p:cNvPr id="18" name="Text Placeholder 11">
            <a:extLst>
              <a:ext uri="{FF2B5EF4-FFF2-40B4-BE49-F238E27FC236}">
                <a16:creationId xmlns:a16="http://schemas.microsoft.com/office/drawing/2014/main" id="{0AC57F11-5888-51D4-A8F7-CCBD72031600}"/>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7" name="Title 1">
            <a:extLst>
              <a:ext uri="{FF2B5EF4-FFF2-40B4-BE49-F238E27FC236}">
                <a16:creationId xmlns:a16="http://schemas.microsoft.com/office/drawing/2014/main" id="{45641094-366F-7F92-4169-C581261D08A8}"/>
              </a:ext>
            </a:extLst>
          </p:cNvPr>
          <p:cNvSpPr>
            <a:spLocks noGrp="1"/>
          </p:cNvSpPr>
          <p:nvPr>
            <p:ph type="title" hasCustomPrompt="1"/>
          </p:nvPr>
        </p:nvSpPr>
        <p:spPr>
          <a:xfrm>
            <a:off x="219077" y="657226"/>
            <a:ext cx="6765924" cy="546434"/>
          </a:xfrm>
        </p:spPr>
        <p:txBody>
          <a:bodyPr/>
          <a:lstStyle/>
          <a:p>
            <a:r>
              <a:rPr lang="en-GB" dirty="0"/>
              <a:t>Place Headline Here</a:t>
            </a:r>
            <a:endParaRPr lang="en-US" dirty="0"/>
          </a:p>
        </p:txBody>
      </p:sp>
      <p:sp>
        <p:nvSpPr>
          <p:cNvPr id="2" name="Rectangle 1">
            <a:extLst>
              <a:ext uri="{FF2B5EF4-FFF2-40B4-BE49-F238E27FC236}">
                <a16:creationId xmlns:a16="http://schemas.microsoft.com/office/drawing/2014/main" id="{911A75B3-1D0B-382B-2EDD-168ED4ED7F18}"/>
              </a:ext>
            </a:extLst>
          </p:cNvPr>
          <p:cNvSpPr/>
          <p:nvPr userDrawn="1"/>
        </p:nvSpPr>
        <p:spPr>
          <a:xfrm>
            <a:off x="3135896" y="3970023"/>
            <a:ext cx="2778110" cy="2244947"/>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8C604FD-B53C-03B4-C8CA-B9B3C69A8E1B}"/>
              </a:ext>
            </a:extLst>
          </p:cNvPr>
          <p:cNvSpPr/>
          <p:nvPr userDrawn="1"/>
        </p:nvSpPr>
        <p:spPr>
          <a:xfrm>
            <a:off x="3135896" y="1560585"/>
            <a:ext cx="2778119" cy="2244947"/>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2">
            <a:extLst>
              <a:ext uri="{FF2B5EF4-FFF2-40B4-BE49-F238E27FC236}">
                <a16:creationId xmlns:a16="http://schemas.microsoft.com/office/drawing/2014/main" id="{076F1512-1296-519D-8AF3-25BD30EE89B6}"/>
              </a:ext>
            </a:extLst>
          </p:cNvPr>
          <p:cNvSpPr>
            <a:spLocks noGrp="1"/>
          </p:cNvSpPr>
          <p:nvPr>
            <p:ph type="body" sz="quarter" idx="44" hasCustomPrompt="1"/>
          </p:nvPr>
        </p:nvSpPr>
        <p:spPr>
          <a:xfrm>
            <a:off x="3349835" y="5473648"/>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a:t>Place text here</a:t>
            </a:r>
          </a:p>
        </p:txBody>
      </p:sp>
      <p:sp>
        <p:nvSpPr>
          <p:cNvPr id="6" name="Text Placeholder 2">
            <a:extLst>
              <a:ext uri="{FF2B5EF4-FFF2-40B4-BE49-F238E27FC236}">
                <a16:creationId xmlns:a16="http://schemas.microsoft.com/office/drawing/2014/main" id="{3985F50D-B2AB-D6AF-08BA-E711F0EC0180}"/>
              </a:ext>
            </a:extLst>
          </p:cNvPr>
          <p:cNvSpPr>
            <a:spLocks noGrp="1"/>
          </p:cNvSpPr>
          <p:nvPr>
            <p:ph type="body" sz="quarter" idx="45" hasCustomPrompt="1"/>
          </p:nvPr>
        </p:nvSpPr>
        <p:spPr>
          <a:xfrm>
            <a:off x="3349835" y="4359222"/>
            <a:ext cx="2357060" cy="1003301"/>
          </a:xfrm>
        </p:spPr>
        <p:txBody>
          <a:bodyPr anchor="b"/>
          <a:lstStyle>
            <a:lvl1pPr marL="0" indent="0" algn="ctr">
              <a:lnSpc>
                <a:spcPct val="90000"/>
              </a:lnSpc>
              <a:spcAft>
                <a:spcPts val="0"/>
              </a:spcAft>
              <a:buNone/>
              <a:defRPr sz="6000" b="0" i="0">
                <a:solidFill>
                  <a:schemeClr val="accent2"/>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12" name="Rectangle 11">
            <a:extLst>
              <a:ext uri="{FF2B5EF4-FFF2-40B4-BE49-F238E27FC236}">
                <a16:creationId xmlns:a16="http://schemas.microsoft.com/office/drawing/2014/main" id="{3F656BB1-DAD1-6450-0A6A-A6ECE17E78F9}"/>
              </a:ext>
            </a:extLst>
          </p:cNvPr>
          <p:cNvSpPr/>
          <p:nvPr userDrawn="1"/>
        </p:nvSpPr>
        <p:spPr>
          <a:xfrm>
            <a:off x="6068667" y="3970023"/>
            <a:ext cx="2778110" cy="2244947"/>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 Placeholder 2">
            <a:extLst>
              <a:ext uri="{FF2B5EF4-FFF2-40B4-BE49-F238E27FC236}">
                <a16:creationId xmlns:a16="http://schemas.microsoft.com/office/drawing/2014/main" id="{B8999D03-4116-6605-CB69-3683647FAD47}"/>
              </a:ext>
            </a:extLst>
          </p:cNvPr>
          <p:cNvSpPr>
            <a:spLocks noGrp="1"/>
          </p:cNvSpPr>
          <p:nvPr>
            <p:ph type="body" sz="quarter" idx="51" hasCustomPrompt="1"/>
          </p:nvPr>
        </p:nvSpPr>
        <p:spPr>
          <a:xfrm>
            <a:off x="6283602" y="5473648"/>
            <a:ext cx="2357060" cy="581025"/>
          </a:xfrm>
        </p:spPr>
        <p:txBody>
          <a:bodyPr/>
          <a:lstStyle>
            <a:lvl1pPr marL="0" indent="0" algn="ctr">
              <a:lnSpc>
                <a:spcPct val="90000"/>
              </a:lnSpc>
              <a:spcAft>
                <a:spcPts val="0"/>
              </a:spcAft>
              <a:buNone/>
              <a:defRPr sz="1600" b="0">
                <a:solidFill>
                  <a:srgbClr val="000018"/>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21" name="Text Placeholder 2">
            <a:extLst>
              <a:ext uri="{FF2B5EF4-FFF2-40B4-BE49-F238E27FC236}">
                <a16:creationId xmlns:a16="http://schemas.microsoft.com/office/drawing/2014/main" id="{47185EBC-9FEB-D1E1-6744-7A9D88AC4550}"/>
              </a:ext>
            </a:extLst>
          </p:cNvPr>
          <p:cNvSpPr>
            <a:spLocks noGrp="1"/>
          </p:cNvSpPr>
          <p:nvPr>
            <p:ph type="body" sz="quarter" idx="52" hasCustomPrompt="1"/>
          </p:nvPr>
        </p:nvSpPr>
        <p:spPr>
          <a:xfrm>
            <a:off x="6283602" y="4359222"/>
            <a:ext cx="2357060" cy="1003301"/>
          </a:xfrm>
        </p:spPr>
        <p:txBody>
          <a:bodyPr anchor="b"/>
          <a:lstStyle>
            <a:lvl1pPr marL="0" indent="0" algn="ctr">
              <a:lnSpc>
                <a:spcPct val="90000"/>
              </a:lnSpc>
              <a:spcAft>
                <a:spcPts val="0"/>
              </a:spcAft>
              <a:buNone/>
              <a:defRPr sz="6000" b="0" i="0">
                <a:solidFill>
                  <a:srgbClr val="026AFE"/>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22" name="Rectangle 21">
            <a:extLst>
              <a:ext uri="{FF2B5EF4-FFF2-40B4-BE49-F238E27FC236}">
                <a16:creationId xmlns:a16="http://schemas.microsoft.com/office/drawing/2014/main" id="{B240DE26-32D2-AC29-C3B2-9BDCC42F24A4}"/>
              </a:ext>
            </a:extLst>
          </p:cNvPr>
          <p:cNvSpPr/>
          <p:nvPr userDrawn="1"/>
        </p:nvSpPr>
        <p:spPr>
          <a:xfrm>
            <a:off x="219076" y="1560585"/>
            <a:ext cx="2778119" cy="2244947"/>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Placeholder 2">
            <a:extLst>
              <a:ext uri="{FF2B5EF4-FFF2-40B4-BE49-F238E27FC236}">
                <a16:creationId xmlns:a16="http://schemas.microsoft.com/office/drawing/2014/main" id="{1C86153A-2FB4-5D34-8DF1-9F6A821277E2}"/>
              </a:ext>
            </a:extLst>
          </p:cNvPr>
          <p:cNvSpPr>
            <a:spLocks noGrp="1"/>
          </p:cNvSpPr>
          <p:nvPr>
            <p:ph type="body" sz="quarter" idx="53" hasCustomPrompt="1"/>
          </p:nvPr>
        </p:nvSpPr>
        <p:spPr>
          <a:xfrm>
            <a:off x="433015" y="3034418"/>
            <a:ext cx="2357060" cy="581025"/>
          </a:xfrm>
        </p:spPr>
        <p:txBody>
          <a:bodyPr/>
          <a:lstStyle>
            <a:lvl1pPr marL="0" indent="0" algn="ctr">
              <a:lnSpc>
                <a:spcPct val="90000"/>
              </a:lnSpc>
              <a:spcAft>
                <a:spcPts val="0"/>
              </a:spcAft>
              <a:buNone/>
              <a:defRPr sz="16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26" name="Text Placeholder 2">
            <a:extLst>
              <a:ext uri="{FF2B5EF4-FFF2-40B4-BE49-F238E27FC236}">
                <a16:creationId xmlns:a16="http://schemas.microsoft.com/office/drawing/2014/main" id="{AA13D157-A964-A434-BCD0-60BB36938D28}"/>
              </a:ext>
            </a:extLst>
          </p:cNvPr>
          <p:cNvSpPr>
            <a:spLocks noGrp="1"/>
          </p:cNvSpPr>
          <p:nvPr>
            <p:ph type="body" sz="quarter" idx="54" hasCustomPrompt="1"/>
          </p:nvPr>
        </p:nvSpPr>
        <p:spPr>
          <a:xfrm>
            <a:off x="433015" y="1919992"/>
            <a:ext cx="2357060" cy="1003301"/>
          </a:xfrm>
        </p:spPr>
        <p:txBody>
          <a:bodyPr anchor="b"/>
          <a:lstStyle>
            <a:lvl1pPr marL="0" indent="0" algn="ctr">
              <a:lnSpc>
                <a:spcPct val="90000"/>
              </a:lnSpc>
              <a:spcAft>
                <a:spcPts val="0"/>
              </a:spcAft>
              <a:buNone/>
              <a:defRPr sz="6000" b="0" i="0">
                <a:solidFill>
                  <a:srgbClr val="D4E8FF"/>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
        <p:nvSpPr>
          <p:cNvPr id="27" name="Chart Placeholder 95">
            <a:extLst>
              <a:ext uri="{FF2B5EF4-FFF2-40B4-BE49-F238E27FC236}">
                <a16:creationId xmlns:a16="http://schemas.microsoft.com/office/drawing/2014/main" id="{32A57802-2730-E609-832F-DB3FFC02EB52}"/>
              </a:ext>
            </a:extLst>
          </p:cNvPr>
          <p:cNvSpPr>
            <a:spLocks noGrp="1"/>
          </p:cNvSpPr>
          <p:nvPr>
            <p:ph type="chart" sz="quarter" idx="57"/>
          </p:nvPr>
        </p:nvSpPr>
        <p:spPr>
          <a:xfrm>
            <a:off x="3345203" y="1728565"/>
            <a:ext cx="2359495" cy="1908986"/>
          </a:xfrm>
        </p:spPr>
        <p:txBody>
          <a:bodyPr vert="horz" lIns="0" tIns="0" rIns="0" bIns="0" rtlCol="0">
            <a:noAutofit/>
          </a:bodyPr>
          <a:lstStyle>
            <a:lvl1pPr>
              <a:defRPr lang="en-US" dirty="0">
                <a:solidFill>
                  <a:schemeClr val="bg1"/>
                </a:solidFill>
              </a:defRPr>
            </a:lvl1pPr>
          </a:lstStyle>
          <a:p>
            <a:pPr lvl="0"/>
            <a:r>
              <a:rPr lang="en-US" dirty="0"/>
              <a:t>Click icon to add chart</a:t>
            </a:r>
          </a:p>
        </p:txBody>
      </p:sp>
      <p:sp>
        <p:nvSpPr>
          <p:cNvPr id="30" name="Rectangle 29">
            <a:extLst>
              <a:ext uri="{FF2B5EF4-FFF2-40B4-BE49-F238E27FC236}">
                <a16:creationId xmlns:a16="http://schemas.microsoft.com/office/drawing/2014/main" id="{BD59D80F-515E-F6EC-B7E2-49D44B804B2F}"/>
              </a:ext>
            </a:extLst>
          </p:cNvPr>
          <p:cNvSpPr/>
          <p:nvPr userDrawn="1"/>
        </p:nvSpPr>
        <p:spPr>
          <a:xfrm>
            <a:off x="219076" y="3970023"/>
            <a:ext cx="2778119" cy="2230751"/>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 Placeholder 2">
            <a:extLst>
              <a:ext uri="{FF2B5EF4-FFF2-40B4-BE49-F238E27FC236}">
                <a16:creationId xmlns:a16="http://schemas.microsoft.com/office/drawing/2014/main" id="{A4EE2CB1-0F72-4D22-B8D3-E60464EAC62B}"/>
              </a:ext>
            </a:extLst>
          </p:cNvPr>
          <p:cNvSpPr>
            <a:spLocks noGrp="1"/>
          </p:cNvSpPr>
          <p:nvPr>
            <p:ph type="body" sz="quarter" idx="46" hasCustomPrompt="1"/>
          </p:nvPr>
        </p:nvSpPr>
        <p:spPr>
          <a:xfrm>
            <a:off x="437885" y="4515264"/>
            <a:ext cx="2357060" cy="1509618"/>
          </a:xfrm>
        </p:spPr>
        <p:txBody>
          <a:bodyPr anchor="ctr"/>
          <a:lstStyle>
            <a:lvl1pPr marL="0" indent="0" algn="l">
              <a:lnSpc>
                <a:spcPct val="90000"/>
              </a:lnSpc>
              <a:spcAft>
                <a:spcPts val="0"/>
              </a:spcAft>
              <a:buNone/>
              <a:defRPr sz="2000" b="0">
                <a:solidFill>
                  <a:schemeClr val="bg1"/>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key statement here</a:t>
            </a:r>
          </a:p>
        </p:txBody>
      </p:sp>
      <p:sp>
        <p:nvSpPr>
          <p:cNvPr id="33" name="Rectangle 32">
            <a:extLst>
              <a:ext uri="{FF2B5EF4-FFF2-40B4-BE49-F238E27FC236}">
                <a16:creationId xmlns:a16="http://schemas.microsoft.com/office/drawing/2014/main" id="{ED0B842E-2F55-C4D1-5458-55014EB60FA8}"/>
              </a:ext>
            </a:extLst>
          </p:cNvPr>
          <p:cNvSpPr/>
          <p:nvPr userDrawn="1"/>
        </p:nvSpPr>
        <p:spPr>
          <a:xfrm>
            <a:off x="6068667" y="1563000"/>
            <a:ext cx="2778110" cy="2244947"/>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
            <a:extLst>
              <a:ext uri="{FF2B5EF4-FFF2-40B4-BE49-F238E27FC236}">
                <a16:creationId xmlns:a16="http://schemas.microsoft.com/office/drawing/2014/main" id="{8D3EF09E-189B-7AD3-3BBA-D181A780F1D1}"/>
              </a:ext>
            </a:extLst>
          </p:cNvPr>
          <p:cNvSpPr>
            <a:spLocks noGrp="1"/>
          </p:cNvSpPr>
          <p:nvPr>
            <p:ph type="body" sz="quarter" idx="58" hasCustomPrompt="1"/>
          </p:nvPr>
        </p:nvSpPr>
        <p:spPr>
          <a:xfrm>
            <a:off x="6283602" y="3066625"/>
            <a:ext cx="2357060" cy="581025"/>
          </a:xfrm>
        </p:spPr>
        <p:txBody>
          <a:bodyPr/>
          <a:lstStyle>
            <a:lvl1pPr marL="0" indent="0" algn="ctr">
              <a:lnSpc>
                <a:spcPct val="90000"/>
              </a:lnSpc>
              <a:spcAft>
                <a:spcPts val="0"/>
              </a:spcAft>
              <a:buNone/>
              <a:defRPr sz="1600" b="0">
                <a:solidFill>
                  <a:srgbClr val="FFFFFF"/>
                </a:solidFill>
                <a:latin typeface="+mn-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GB" dirty="0"/>
              <a:t>Place text here</a:t>
            </a:r>
          </a:p>
        </p:txBody>
      </p:sp>
      <p:sp>
        <p:nvSpPr>
          <p:cNvPr id="35" name="Text Placeholder 2">
            <a:extLst>
              <a:ext uri="{FF2B5EF4-FFF2-40B4-BE49-F238E27FC236}">
                <a16:creationId xmlns:a16="http://schemas.microsoft.com/office/drawing/2014/main" id="{E1201E85-6F08-4119-98B6-5589F976C900}"/>
              </a:ext>
            </a:extLst>
          </p:cNvPr>
          <p:cNvSpPr>
            <a:spLocks noGrp="1"/>
          </p:cNvSpPr>
          <p:nvPr>
            <p:ph type="body" sz="quarter" idx="59" hasCustomPrompt="1"/>
          </p:nvPr>
        </p:nvSpPr>
        <p:spPr>
          <a:xfrm>
            <a:off x="6283602" y="1952199"/>
            <a:ext cx="2357060" cy="1003301"/>
          </a:xfrm>
        </p:spPr>
        <p:txBody>
          <a:bodyPr anchor="b"/>
          <a:lstStyle>
            <a:lvl1pPr marL="0" indent="0" algn="ctr">
              <a:lnSpc>
                <a:spcPct val="90000"/>
              </a:lnSpc>
              <a:spcAft>
                <a:spcPts val="0"/>
              </a:spcAft>
              <a:buNone/>
              <a:defRPr sz="6000" b="0" i="0">
                <a:solidFill>
                  <a:srgbClr val="D4E8FF"/>
                </a:solidFill>
                <a:latin typeface="+mj-lt"/>
              </a:defRPr>
            </a:lvl1pPr>
            <a:lvl2pPr marL="0" indent="0" algn="ctr">
              <a:lnSpc>
                <a:spcPct val="90000"/>
              </a:lnSpc>
              <a:spcAft>
                <a:spcPts val="0"/>
              </a:spcAft>
              <a:buNone/>
              <a:defRPr>
                <a:latin typeface="+mj-lt"/>
              </a:defRPr>
            </a:lvl2pPr>
            <a:lvl3pPr marL="0" indent="0" algn="ctr">
              <a:lnSpc>
                <a:spcPct val="90000"/>
              </a:lnSpc>
              <a:spcAft>
                <a:spcPts val="0"/>
              </a:spcAft>
              <a:buNone/>
              <a:defRPr>
                <a:latin typeface="+mj-lt"/>
              </a:defRPr>
            </a:lvl3pPr>
            <a:lvl4pPr marL="0" indent="0" algn="ctr">
              <a:lnSpc>
                <a:spcPct val="90000"/>
              </a:lnSpc>
              <a:spcAft>
                <a:spcPts val="0"/>
              </a:spcAft>
              <a:buNone/>
              <a:defRPr>
                <a:latin typeface="+mj-lt"/>
              </a:defRPr>
            </a:lvl4pPr>
            <a:lvl5pPr marL="0" indent="0" algn="ctr">
              <a:lnSpc>
                <a:spcPct val="90000"/>
              </a:lnSpc>
              <a:spcAft>
                <a:spcPts val="0"/>
              </a:spcAft>
              <a:buNone/>
              <a:defRPr>
                <a:latin typeface="+mj-lt"/>
              </a:defRPr>
            </a:lvl5pPr>
          </a:lstStyle>
          <a:p>
            <a:pPr lvl="0"/>
            <a:r>
              <a:rPr lang="en-US" dirty="0"/>
              <a:t>##</a:t>
            </a:r>
          </a:p>
        </p:txBody>
      </p:sp>
    </p:spTree>
    <p:extLst>
      <p:ext uri="{BB962C8B-B14F-4D97-AF65-F5344CB8AC3E}">
        <p14:creationId xmlns:p14="http://schemas.microsoft.com/office/powerpoint/2010/main" val="86923206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Flywheel Chart-4 Spok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3F2CF-AC6D-B2CF-3F21-7244310635BC}"/>
              </a:ext>
            </a:extLst>
          </p:cNvPr>
          <p:cNvSpPr>
            <a:spLocks/>
          </p:cNvSpPr>
          <p:nvPr userDrawn="1"/>
        </p:nvSpPr>
        <p:spPr>
          <a:xfrm flipH="1">
            <a:off x="0" y="0"/>
            <a:ext cx="397625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itle 1">
            <a:extLst>
              <a:ext uri="{FF2B5EF4-FFF2-40B4-BE49-F238E27FC236}">
                <a16:creationId xmlns:a16="http://schemas.microsoft.com/office/drawing/2014/main" id="{24655B02-CFEA-FA34-57CF-44B6A656B58C}"/>
              </a:ext>
            </a:extLst>
          </p:cNvPr>
          <p:cNvSpPr>
            <a:spLocks noGrp="1"/>
          </p:cNvSpPr>
          <p:nvPr>
            <p:ph type="title" hasCustomPrompt="1"/>
          </p:nvPr>
        </p:nvSpPr>
        <p:spPr>
          <a:xfrm>
            <a:off x="434976" y="657226"/>
            <a:ext cx="3361170" cy="714728"/>
          </a:xfrm>
        </p:spPr>
        <p:txBody>
          <a:bodyPr/>
          <a:lstStyle/>
          <a:p>
            <a:r>
              <a:rPr lang="en-GB" dirty="0"/>
              <a:t>Place Headline Here</a:t>
            </a:r>
            <a:endParaRPr lang="en-US" dirty="0"/>
          </a:p>
        </p:txBody>
      </p:sp>
      <p:sp>
        <p:nvSpPr>
          <p:cNvPr id="3" name="Text Placeholder 8">
            <a:extLst>
              <a:ext uri="{FF2B5EF4-FFF2-40B4-BE49-F238E27FC236}">
                <a16:creationId xmlns:a16="http://schemas.microsoft.com/office/drawing/2014/main" id="{EDB6401F-51D5-6EB1-EC83-E250AEB96B95}"/>
              </a:ext>
            </a:extLst>
          </p:cNvPr>
          <p:cNvSpPr>
            <a:spLocks noGrp="1"/>
          </p:cNvSpPr>
          <p:nvPr>
            <p:ph type="body" sz="quarter" idx="25" hasCustomPrompt="1"/>
          </p:nvPr>
        </p:nvSpPr>
        <p:spPr>
          <a:xfrm>
            <a:off x="434975" y="1592263"/>
            <a:ext cx="3361170" cy="4608512"/>
          </a:xfrm>
        </p:spPr>
        <p:txBody>
          <a:bodyPr anchor="t" anchorCtr="0"/>
          <a:lstStyle/>
          <a:p>
            <a:pPr lvl="0"/>
            <a:r>
              <a:rPr lang="en-GB" dirty="0"/>
              <a:t>Place text here, use indent for bullet point levels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11">
            <a:extLst>
              <a:ext uri="{FF2B5EF4-FFF2-40B4-BE49-F238E27FC236}">
                <a16:creationId xmlns:a16="http://schemas.microsoft.com/office/drawing/2014/main" id="{F2794F50-C7A3-5B37-619A-7F5D75B45ECD}"/>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9" name="Text Placeholder 15">
            <a:extLst>
              <a:ext uri="{FF2B5EF4-FFF2-40B4-BE49-F238E27FC236}">
                <a16:creationId xmlns:a16="http://schemas.microsoft.com/office/drawing/2014/main" id="{40F42ECD-473D-6D83-A2F4-66C2AEB806ED}"/>
              </a:ext>
            </a:extLst>
          </p:cNvPr>
          <p:cNvSpPr>
            <a:spLocks noGrp="1"/>
          </p:cNvSpPr>
          <p:nvPr>
            <p:ph type="body" sz="quarter" idx="15" hasCustomPrompt="1"/>
          </p:nvPr>
        </p:nvSpPr>
        <p:spPr>
          <a:xfrm>
            <a:off x="4210137" y="676871"/>
            <a:ext cx="1384711"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1" name="Text Placeholder 15">
            <a:extLst>
              <a:ext uri="{FF2B5EF4-FFF2-40B4-BE49-F238E27FC236}">
                <a16:creationId xmlns:a16="http://schemas.microsoft.com/office/drawing/2014/main" id="{B79228E3-DAA8-6BA7-36BC-1A5033A4ED45}"/>
              </a:ext>
            </a:extLst>
          </p:cNvPr>
          <p:cNvSpPr>
            <a:spLocks noGrp="1"/>
          </p:cNvSpPr>
          <p:nvPr>
            <p:ph type="body" sz="quarter" idx="26" hasCustomPrompt="1"/>
          </p:nvPr>
        </p:nvSpPr>
        <p:spPr>
          <a:xfrm>
            <a:off x="4210137" y="4947657"/>
            <a:ext cx="1384711"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2" name="Line 1">
            <a:extLst>
              <a:ext uri="{FF2B5EF4-FFF2-40B4-BE49-F238E27FC236}">
                <a16:creationId xmlns:a16="http://schemas.microsoft.com/office/drawing/2014/main" id="{16AEBB06-56A1-B7C3-40C5-06F34783AA25}"/>
              </a:ext>
            </a:extLst>
          </p:cNvPr>
          <p:cNvSpPr/>
          <p:nvPr userDrawn="1"/>
        </p:nvSpPr>
        <p:spPr>
          <a:xfrm rot="5400000">
            <a:off x="4879632" y="4166692"/>
            <a:ext cx="45719" cy="1384710"/>
          </a:xfrm>
          <a:prstGeom prst="rect">
            <a:avLst/>
          </a:prstGeom>
          <a:solidFill>
            <a:srgbClr val="00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15">
            <a:extLst>
              <a:ext uri="{FF2B5EF4-FFF2-40B4-BE49-F238E27FC236}">
                <a16:creationId xmlns:a16="http://schemas.microsoft.com/office/drawing/2014/main" id="{56A88681-D60C-D264-8AF0-E09D2EA0CBAC}"/>
              </a:ext>
            </a:extLst>
          </p:cNvPr>
          <p:cNvSpPr>
            <a:spLocks noGrp="1"/>
          </p:cNvSpPr>
          <p:nvPr>
            <p:ph type="body" sz="quarter" idx="27" hasCustomPrompt="1"/>
          </p:nvPr>
        </p:nvSpPr>
        <p:spPr>
          <a:xfrm>
            <a:off x="10552193" y="676871"/>
            <a:ext cx="1384711"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7" name="Text Placeholder 15">
            <a:extLst>
              <a:ext uri="{FF2B5EF4-FFF2-40B4-BE49-F238E27FC236}">
                <a16:creationId xmlns:a16="http://schemas.microsoft.com/office/drawing/2014/main" id="{D9AE34B0-E817-1271-B458-29DE4B38C7C0}"/>
              </a:ext>
            </a:extLst>
          </p:cNvPr>
          <p:cNvSpPr>
            <a:spLocks noGrp="1"/>
          </p:cNvSpPr>
          <p:nvPr>
            <p:ph type="body" sz="quarter" idx="28" hasCustomPrompt="1"/>
          </p:nvPr>
        </p:nvSpPr>
        <p:spPr>
          <a:xfrm>
            <a:off x="10552193" y="4947657"/>
            <a:ext cx="1384711"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9" name="Line 1">
            <a:extLst>
              <a:ext uri="{FF2B5EF4-FFF2-40B4-BE49-F238E27FC236}">
                <a16:creationId xmlns:a16="http://schemas.microsoft.com/office/drawing/2014/main" id="{26DB957B-05A7-BF78-06E6-D444DA855264}"/>
              </a:ext>
            </a:extLst>
          </p:cNvPr>
          <p:cNvSpPr/>
          <p:nvPr userDrawn="1"/>
        </p:nvSpPr>
        <p:spPr>
          <a:xfrm rot="5400000">
            <a:off x="4879632" y="-107042"/>
            <a:ext cx="45719" cy="1384710"/>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Line 1">
            <a:extLst>
              <a:ext uri="{FF2B5EF4-FFF2-40B4-BE49-F238E27FC236}">
                <a16:creationId xmlns:a16="http://schemas.microsoft.com/office/drawing/2014/main" id="{6129E34D-D0AE-280A-0984-14DD2FBCFA61}"/>
              </a:ext>
            </a:extLst>
          </p:cNvPr>
          <p:cNvSpPr/>
          <p:nvPr userDrawn="1"/>
        </p:nvSpPr>
        <p:spPr>
          <a:xfrm rot="5400000">
            <a:off x="11223734" y="4166693"/>
            <a:ext cx="45719" cy="1384710"/>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Line 1">
            <a:extLst>
              <a:ext uri="{FF2B5EF4-FFF2-40B4-BE49-F238E27FC236}">
                <a16:creationId xmlns:a16="http://schemas.microsoft.com/office/drawing/2014/main" id="{32208EC3-B137-6665-01C9-04E13723328E}"/>
              </a:ext>
            </a:extLst>
          </p:cNvPr>
          <p:cNvSpPr/>
          <p:nvPr userDrawn="1"/>
        </p:nvSpPr>
        <p:spPr>
          <a:xfrm rot="5400000">
            <a:off x="11223734" y="-107041"/>
            <a:ext cx="45719" cy="1384710"/>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Graphic 10">
            <a:extLst>
              <a:ext uri="{FF2B5EF4-FFF2-40B4-BE49-F238E27FC236}">
                <a16:creationId xmlns:a16="http://schemas.microsoft.com/office/drawing/2014/main" id="{7B7F3970-A0E6-CA16-C887-D3B3560D1BEC}"/>
              </a:ext>
            </a:extLst>
          </p:cNvPr>
          <p:cNvPicPr>
            <a:picLocks noChangeAspect="1"/>
          </p:cNvPicPr>
          <p:nvPr userDrawn="1"/>
        </p:nvPicPr>
        <p:blipFill>
          <a:blip r:embed="rId2">
            <a:extLst>
              <a:ext uri="{96DAC541-7B7A-43D3-8B79-37D633B846F1}">
                <asvg:svgBlip xmlns:asvg="http://schemas.microsoft.com/office/drawing/2016/SVG/main" r:embed="rId3"/>
              </a:ext>
            </a:extLst>
          </a:blip>
          <a:srcRect t="4757"/>
          <a:stretch/>
        </p:blipFill>
        <p:spPr>
          <a:xfrm>
            <a:off x="5582227" y="873089"/>
            <a:ext cx="5003800" cy="5057811"/>
          </a:xfrm>
          <a:prstGeom prst="rect">
            <a:avLst/>
          </a:prstGeom>
        </p:spPr>
      </p:pic>
      <p:pic>
        <p:nvPicPr>
          <p:cNvPr id="10" name="Graphic 10">
            <a:extLst>
              <a:ext uri="{FF2B5EF4-FFF2-40B4-BE49-F238E27FC236}">
                <a16:creationId xmlns:a16="http://schemas.microsoft.com/office/drawing/2014/main" id="{42EE14D6-295C-7E93-5E41-652C9F11EC52}"/>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19075" y="6510023"/>
            <a:ext cx="1240056" cy="236059"/>
          </a:xfrm>
          <a:prstGeom prst="rect">
            <a:avLst/>
          </a:prstGeom>
        </p:spPr>
      </p:pic>
    </p:spTree>
    <p:extLst>
      <p:ext uri="{BB962C8B-B14F-4D97-AF65-F5344CB8AC3E}">
        <p14:creationId xmlns:p14="http://schemas.microsoft.com/office/powerpoint/2010/main" val="4058857081"/>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Flywheel Chart-5 Spok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3F2CF-AC6D-B2CF-3F21-7244310635BC}"/>
              </a:ext>
            </a:extLst>
          </p:cNvPr>
          <p:cNvSpPr>
            <a:spLocks/>
          </p:cNvSpPr>
          <p:nvPr userDrawn="1"/>
        </p:nvSpPr>
        <p:spPr>
          <a:xfrm flipH="1">
            <a:off x="-4806" y="0"/>
            <a:ext cx="397625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itle 1">
            <a:extLst>
              <a:ext uri="{FF2B5EF4-FFF2-40B4-BE49-F238E27FC236}">
                <a16:creationId xmlns:a16="http://schemas.microsoft.com/office/drawing/2014/main" id="{24655B02-CFEA-FA34-57CF-44B6A656B58C}"/>
              </a:ext>
            </a:extLst>
          </p:cNvPr>
          <p:cNvSpPr>
            <a:spLocks noGrp="1"/>
          </p:cNvSpPr>
          <p:nvPr>
            <p:ph type="title" hasCustomPrompt="1"/>
          </p:nvPr>
        </p:nvSpPr>
        <p:spPr>
          <a:xfrm>
            <a:off x="434976" y="657226"/>
            <a:ext cx="3361170" cy="714728"/>
          </a:xfrm>
        </p:spPr>
        <p:txBody>
          <a:bodyPr/>
          <a:lstStyle/>
          <a:p>
            <a:r>
              <a:rPr lang="en-GB" dirty="0"/>
              <a:t>Place Headline Here</a:t>
            </a:r>
            <a:endParaRPr lang="en-US" dirty="0"/>
          </a:p>
        </p:txBody>
      </p:sp>
      <p:sp>
        <p:nvSpPr>
          <p:cNvPr id="3" name="Text Placeholder 8">
            <a:extLst>
              <a:ext uri="{FF2B5EF4-FFF2-40B4-BE49-F238E27FC236}">
                <a16:creationId xmlns:a16="http://schemas.microsoft.com/office/drawing/2014/main" id="{EDB6401F-51D5-6EB1-EC83-E250AEB96B95}"/>
              </a:ext>
            </a:extLst>
          </p:cNvPr>
          <p:cNvSpPr>
            <a:spLocks noGrp="1"/>
          </p:cNvSpPr>
          <p:nvPr>
            <p:ph type="body" sz="quarter" idx="25" hasCustomPrompt="1"/>
          </p:nvPr>
        </p:nvSpPr>
        <p:spPr>
          <a:xfrm>
            <a:off x="434975" y="1592263"/>
            <a:ext cx="3361170" cy="4608512"/>
          </a:xfrm>
        </p:spPr>
        <p:txBody>
          <a:bodyPr anchor="t" anchorCtr="0"/>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11">
            <a:extLst>
              <a:ext uri="{FF2B5EF4-FFF2-40B4-BE49-F238E27FC236}">
                <a16:creationId xmlns:a16="http://schemas.microsoft.com/office/drawing/2014/main" id="{F2794F50-C7A3-5B37-619A-7F5D75B45ECD}"/>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6" name="Text Placeholder 15">
            <a:extLst>
              <a:ext uri="{FF2B5EF4-FFF2-40B4-BE49-F238E27FC236}">
                <a16:creationId xmlns:a16="http://schemas.microsoft.com/office/drawing/2014/main" id="{706C6F6F-0150-1E6A-4FAA-EA1398DB1C8D}"/>
              </a:ext>
            </a:extLst>
          </p:cNvPr>
          <p:cNvSpPr>
            <a:spLocks noGrp="1"/>
          </p:cNvSpPr>
          <p:nvPr>
            <p:ph type="body" sz="quarter" idx="28" hasCustomPrompt="1"/>
          </p:nvPr>
        </p:nvSpPr>
        <p:spPr>
          <a:xfrm>
            <a:off x="10766136" y="4947657"/>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9" name="Line 1">
            <a:extLst>
              <a:ext uri="{FF2B5EF4-FFF2-40B4-BE49-F238E27FC236}">
                <a16:creationId xmlns:a16="http://schemas.microsoft.com/office/drawing/2014/main" id="{6EB8421A-2E95-3234-F0B8-96A27BEF4084}"/>
              </a:ext>
            </a:extLst>
          </p:cNvPr>
          <p:cNvSpPr/>
          <p:nvPr userDrawn="1"/>
        </p:nvSpPr>
        <p:spPr>
          <a:xfrm rot="5400000">
            <a:off x="11347622" y="4256748"/>
            <a:ext cx="45719" cy="1204601"/>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Text Placeholder 15">
            <a:extLst>
              <a:ext uri="{FF2B5EF4-FFF2-40B4-BE49-F238E27FC236}">
                <a16:creationId xmlns:a16="http://schemas.microsoft.com/office/drawing/2014/main" id="{F659C564-380E-1D7B-0A00-8D668F1C96C7}"/>
              </a:ext>
            </a:extLst>
          </p:cNvPr>
          <p:cNvSpPr>
            <a:spLocks noGrp="1"/>
          </p:cNvSpPr>
          <p:nvPr>
            <p:ph type="body" sz="quarter" idx="30" hasCustomPrompt="1"/>
          </p:nvPr>
        </p:nvSpPr>
        <p:spPr>
          <a:xfrm>
            <a:off x="10766136" y="2809574"/>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4" name="Line 1">
            <a:extLst>
              <a:ext uri="{FF2B5EF4-FFF2-40B4-BE49-F238E27FC236}">
                <a16:creationId xmlns:a16="http://schemas.microsoft.com/office/drawing/2014/main" id="{9600C356-0822-D36D-2551-46FD522CED8F}"/>
              </a:ext>
            </a:extLst>
          </p:cNvPr>
          <p:cNvSpPr/>
          <p:nvPr userDrawn="1"/>
        </p:nvSpPr>
        <p:spPr>
          <a:xfrm rot="5400000">
            <a:off x="11347622" y="2118665"/>
            <a:ext cx="45719" cy="1204601"/>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Text Placeholder 15">
            <a:extLst>
              <a:ext uri="{FF2B5EF4-FFF2-40B4-BE49-F238E27FC236}">
                <a16:creationId xmlns:a16="http://schemas.microsoft.com/office/drawing/2014/main" id="{13C0B41D-678B-85AC-C697-89E9C56A5FBC}"/>
              </a:ext>
            </a:extLst>
          </p:cNvPr>
          <p:cNvSpPr>
            <a:spLocks noGrp="1"/>
          </p:cNvSpPr>
          <p:nvPr>
            <p:ph type="body" sz="quarter" idx="31" hasCustomPrompt="1"/>
          </p:nvPr>
        </p:nvSpPr>
        <p:spPr>
          <a:xfrm>
            <a:off x="4190524" y="676871"/>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dirty="0"/>
              <a:t>Description here</a:t>
            </a:r>
          </a:p>
        </p:txBody>
      </p:sp>
      <p:sp>
        <p:nvSpPr>
          <p:cNvPr id="16" name="Text Placeholder 15">
            <a:extLst>
              <a:ext uri="{FF2B5EF4-FFF2-40B4-BE49-F238E27FC236}">
                <a16:creationId xmlns:a16="http://schemas.microsoft.com/office/drawing/2014/main" id="{11CB5C83-82B7-E924-2238-8997E41FF026}"/>
              </a:ext>
            </a:extLst>
          </p:cNvPr>
          <p:cNvSpPr>
            <a:spLocks noGrp="1"/>
          </p:cNvSpPr>
          <p:nvPr>
            <p:ph type="body" sz="quarter" idx="32" hasCustomPrompt="1"/>
          </p:nvPr>
        </p:nvSpPr>
        <p:spPr>
          <a:xfrm>
            <a:off x="4190524" y="4947657"/>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7" name="Line 1">
            <a:extLst>
              <a:ext uri="{FF2B5EF4-FFF2-40B4-BE49-F238E27FC236}">
                <a16:creationId xmlns:a16="http://schemas.microsoft.com/office/drawing/2014/main" id="{A13CBF74-1842-0EE4-C463-A09AAFCA4F97}"/>
              </a:ext>
            </a:extLst>
          </p:cNvPr>
          <p:cNvSpPr/>
          <p:nvPr userDrawn="1"/>
        </p:nvSpPr>
        <p:spPr>
          <a:xfrm rot="5400000">
            <a:off x="4772010" y="4256748"/>
            <a:ext cx="45719" cy="1204601"/>
          </a:xfrm>
          <a:prstGeom prst="rect">
            <a:avLst/>
          </a:prstGeom>
          <a:solidFill>
            <a:srgbClr val="00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Line 1">
            <a:extLst>
              <a:ext uri="{FF2B5EF4-FFF2-40B4-BE49-F238E27FC236}">
                <a16:creationId xmlns:a16="http://schemas.microsoft.com/office/drawing/2014/main" id="{79B5B70C-C0D4-A67D-2DA5-F6EEC60258A9}"/>
              </a:ext>
            </a:extLst>
          </p:cNvPr>
          <p:cNvSpPr/>
          <p:nvPr userDrawn="1"/>
        </p:nvSpPr>
        <p:spPr>
          <a:xfrm rot="5400000">
            <a:off x="4772010" y="-16986"/>
            <a:ext cx="45719" cy="1204601"/>
          </a:xfrm>
          <a:prstGeom prst="rect">
            <a:avLst/>
          </a:prstGeom>
          <a:solidFill>
            <a:srgbClr val="A6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Text Placeholder 15">
            <a:extLst>
              <a:ext uri="{FF2B5EF4-FFF2-40B4-BE49-F238E27FC236}">
                <a16:creationId xmlns:a16="http://schemas.microsoft.com/office/drawing/2014/main" id="{4DEA84F9-E27E-C274-624A-41A892EDBBB8}"/>
              </a:ext>
            </a:extLst>
          </p:cNvPr>
          <p:cNvSpPr>
            <a:spLocks noGrp="1"/>
          </p:cNvSpPr>
          <p:nvPr>
            <p:ph type="body" sz="quarter" idx="33" hasCustomPrompt="1"/>
          </p:nvPr>
        </p:nvSpPr>
        <p:spPr>
          <a:xfrm>
            <a:off x="4190524" y="2809574"/>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30" name="Line 1">
            <a:extLst>
              <a:ext uri="{FF2B5EF4-FFF2-40B4-BE49-F238E27FC236}">
                <a16:creationId xmlns:a16="http://schemas.microsoft.com/office/drawing/2014/main" id="{4C22DC2E-5F93-A9BD-3867-B6A7004D5CAB}"/>
              </a:ext>
            </a:extLst>
          </p:cNvPr>
          <p:cNvSpPr/>
          <p:nvPr userDrawn="1"/>
        </p:nvSpPr>
        <p:spPr>
          <a:xfrm rot="5400000">
            <a:off x="4772010" y="2118665"/>
            <a:ext cx="45719" cy="1204601"/>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2" name="Graphic 11">
            <a:extLst>
              <a:ext uri="{FF2B5EF4-FFF2-40B4-BE49-F238E27FC236}">
                <a16:creationId xmlns:a16="http://schemas.microsoft.com/office/drawing/2014/main" id="{1BC95722-A5EF-4967-705E-6BCBE2956B7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rot="5400000">
            <a:off x="5575235" y="926307"/>
            <a:ext cx="5003800" cy="5003800"/>
          </a:xfrm>
          <a:prstGeom prst="rect">
            <a:avLst/>
          </a:prstGeom>
        </p:spPr>
      </p:pic>
      <p:pic>
        <p:nvPicPr>
          <p:cNvPr id="4" name="Graphic 10">
            <a:extLst>
              <a:ext uri="{FF2B5EF4-FFF2-40B4-BE49-F238E27FC236}">
                <a16:creationId xmlns:a16="http://schemas.microsoft.com/office/drawing/2014/main" id="{84FB3A9A-1A08-8EC8-AEB1-AA7D3D973479}"/>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19075" y="6510023"/>
            <a:ext cx="1240056" cy="236059"/>
          </a:xfrm>
          <a:prstGeom prst="rect">
            <a:avLst/>
          </a:prstGeom>
        </p:spPr>
      </p:pic>
    </p:spTree>
    <p:extLst>
      <p:ext uri="{BB962C8B-B14F-4D97-AF65-F5344CB8AC3E}">
        <p14:creationId xmlns:p14="http://schemas.microsoft.com/office/powerpoint/2010/main" val="1149035888"/>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Flywheel Chart-6 Spok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A53F2CF-AC6D-B2CF-3F21-7244310635BC}"/>
              </a:ext>
            </a:extLst>
          </p:cNvPr>
          <p:cNvSpPr>
            <a:spLocks/>
          </p:cNvSpPr>
          <p:nvPr userDrawn="1"/>
        </p:nvSpPr>
        <p:spPr>
          <a:xfrm flipH="1">
            <a:off x="-4806" y="0"/>
            <a:ext cx="397625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7" name="Title 1">
            <a:extLst>
              <a:ext uri="{FF2B5EF4-FFF2-40B4-BE49-F238E27FC236}">
                <a16:creationId xmlns:a16="http://schemas.microsoft.com/office/drawing/2014/main" id="{24655B02-CFEA-FA34-57CF-44B6A656B58C}"/>
              </a:ext>
            </a:extLst>
          </p:cNvPr>
          <p:cNvSpPr>
            <a:spLocks noGrp="1"/>
          </p:cNvSpPr>
          <p:nvPr>
            <p:ph type="title" hasCustomPrompt="1"/>
          </p:nvPr>
        </p:nvSpPr>
        <p:spPr>
          <a:xfrm>
            <a:off x="434976" y="657226"/>
            <a:ext cx="3361170" cy="714728"/>
          </a:xfrm>
        </p:spPr>
        <p:txBody>
          <a:bodyPr/>
          <a:lstStyle/>
          <a:p>
            <a:r>
              <a:rPr lang="en-GB" dirty="0"/>
              <a:t>Place Headline Here</a:t>
            </a:r>
            <a:endParaRPr lang="en-US" dirty="0"/>
          </a:p>
        </p:txBody>
      </p:sp>
      <p:sp>
        <p:nvSpPr>
          <p:cNvPr id="3" name="Text Placeholder 8">
            <a:extLst>
              <a:ext uri="{FF2B5EF4-FFF2-40B4-BE49-F238E27FC236}">
                <a16:creationId xmlns:a16="http://schemas.microsoft.com/office/drawing/2014/main" id="{EDB6401F-51D5-6EB1-EC83-E250AEB96B95}"/>
              </a:ext>
            </a:extLst>
          </p:cNvPr>
          <p:cNvSpPr>
            <a:spLocks noGrp="1"/>
          </p:cNvSpPr>
          <p:nvPr>
            <p:ph type="body" sz="quarter" idx="25" hasCustomPrompt="1"/>
          </p:nvPr>
        </p:nvSpPr>
        <p:spPr>
          <a:xfrm>
            <a:off x="434975" y="1592263"/>
            <a:ext cx="3361170" cy="4608512"/>
          </a:xfrm>
        </p:spPr>
        <p:txBody>
          <a:bodyPr anchor="t" anchorCtr="0"/>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11">
            <a:extLst>
              <a:ext uri="{FF2B5EF4-FFF2-40B4-BE49-F238E27FC236}">
                <a16:creationId xmlns:a16="http://schemas.microsoft.com/office/drawing/2014/main" id="{F2794F50-C7A3-5B37-619A-7F5D75B45ECD}"/>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3" name="Text Placeholder 15">
            <a:extLst>
              <a:ext uri="{FF2B5EF4-FFF2-40B4-BE49-F238E27FC236}">
                <a16:creationId xmlns:a16="http://schemas.microsoft.com/office/drawing/2014/main" id="{DA548C30-EDF2-EE9B-0027-55B933ABC7A6}"/>
              </a:ext>
            </a:extLst>
          </p:cNvPr>
          <p:cNvSpPr>
            <a:spLocks noGrp="1"/>
          </p:cNvSpPr>
          <p:nvPr>
            <p:ph type="body" sz="quarter" idx="27" hasCustomPrompt="1"/>
          </p:nvPr>
        </p:nvSpPr>
        <p:spPr>
          <a:xfrm>
            <a:off x="10766136" y="676871"/>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4" name="Text Placeholder 15">
            <a:extLst>
              <a:ext uri="{FF2B5EF4-FFF2-40B4-BE49-F238E27FC236}">
                <a16:creationId xmlns:a16="http://schemas.microsoft.com/office/drawing/2014/main" id="{24C8D9BC-4D7B-D77D-E855-BC74A50CB061}"/>
              </a:ext>
            </a:extLst>
          </p:cNvPr>
          <p:cNvSpPr>
            <a:spLocks noGrp="1"/>
          </p:cNvSpPr>
          <p:nvPr>
            <p:ph type="body" sz="quarter" idx="28" hasCustomPrompt="1"/>
          </p:nvPr>
        </p:nvSpPr>
        <p:spPr>
          <a:xfrm>
            <a:off x="10766136" y="4947657"/>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6" name="Line 1">
            <a:extLst>
              <a:ext uri="{FF2B5EF4-FFF2-40B4-BE49-F238E27FC236}">
                <a16:creationId xmlns:a16="http://schemas.microsoft.com/office/drawing/2014/main" id="{C909DB6A-1845-1EDE-BD24-B5FF4C7C1981}"/>
              </a:ext>
            </a:extLst>
          </p:cNvPr>
          <p:cNvSpPr/>
          <p:nvPr userDrawn="1"/>
        </p:nvSpPr>
        <p:spPr>
          <a:xfrm rot="5400000">
            <a:off x="11347622" y="4256748"/>
            <a:ext cx="45719" cy="1204601"/>
          </a:xfrm>
          <a:prstGeom prst="rect">
            <a:avLst/>
          </a:prstGeom>
          <a:solidFill>
            <a:srgbClr val="026A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Line 1">
            <a:extLst>
              <a:ext uri="{FF2B5EF4-FFF2-40B4-BE49-F238E27FC236}">
                <a16:creationId xmlns:a16="http://schemas.microsoft.com/office/drawing/2014/main" id="{BBBC0AB0-E7FB-67CD-BA28-C393EA1477D0}"/>
              </a:ext>
            </a:extLst>
          </p:cNvPr>
          <p:cNvSpPr/>
          <p:nvPr userDrawn="1"/>
        </p:nvSpPr>
        <p:spPr>
          <a:xfrm rot="5400000">
            <a:off x="11347622" y="-16986"/>
            <a:ext cx="45719" cy="1204601"/>
          </a:xfrm>
          <a:prstGeom prst="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Text Placeholder 15">
            <a:extLst>
              <a:ext uri="{FF2B5EF4-FFF2-40B4-BE49-F238E27FC236}">
                <a16:creationId xmlns:a16="http://schemas.microsoft.com/office/drawing/2014/main" id="{12EF0AFD-E003-D8A9-8FE4-A457128AC3B9}"/>
              </a:ext>
            </a:extLst>
          </p:cNvPr>
          <p:cNvSpPr>
            <a:spLocks noGrp="1"/>
          </p:cNvSpPr>
          <p:nvPr>
            <p:ph type="body" sz="quarter" idx="30" hasCustomPrompt="1"/>
          </p:nvPr>
        </p:nvSpPr>
        <p:spPr>
          <a:xfrm>
            <a:off x="10766136" y="2809574"/>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1" name="Line 1">
            <a:extLst>
              <a:ext uri="{FF2B5EF4-FFF2-40B4-BE49-F238E27FC236}">
                <a16:creationId xmlns:a16="http://schemas.microsoft.com/office/drawing/2014/main" id="{5D173262-88D6-1AFD-78A1-D1623DBE3056}"/>
              </a:ext>
            </a:extLst>
          </p:cNvPr>
          <p:cNvSpPr/>
          <p:nvPr userDrawn="1"/>
        </p:nvSpPr>
        <p:spPr>
          <a:xfrm rot="5400000">
            <a:off x="11347622" y="2118665"/>
            <a:ext cx="45719" cy="1204601"/>
          </a:xfrm>
          <a:prstGeom prst="rect">
            <a:avLst/>
          </a:prstGeom>
          <a:solidFill>
            <a:srgbClr val="00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Text Placeholder 15">
            <a:extLst>
              <a:ext uri="{FF2B5EF4-FFF2-40B4-BE49-F238E27FC236}">
                <a16:creationId xmlns:a16="http://schemas.microsoft.com/office/drawing/2014/main" id="{E3B554C7-4F39-F4F0-F6C3-029A5FC4C3DE}"/>
              </a:ext>
            </a:extLst>
          </p:cNvPr>
          <p:cNvSpPr>
            <a:spLocks noGrp="1"/>
          </p:cNvSpPr>
          <p:nvPr>
            <p:ph type="body" sz="quarter" idx="31" hasCustomPrompt="1"/>
          </p:nvPr>
        </p:nvSpPr>
        <p:spPr>
          <a:xfrm>
            <a:off x="4190524" y="676871"/>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3" name="Text Placeholder 15">
            <a:extLst>
              <a:ext uri="{FF2B5EF4-FFF2-40B4-BE49-F238E27FC236}">
                <a16:creationId xmlns:a16="http://schemas.microsoft.com/office/drawing/2014/main" id="{F6833D6B-522B-DBB2-A89E-8E2954604F00}"/>
              </a:ext>
            </a:extLst>
          </p:cNvPr>
          <p:cNvSpPr>
            <a:spLocks noGrp="1"/>
          </p:cNvSpPr>
          <p:nvPr>
            <p:ph type="body" sz="quarter" idx="32" hasCustomPrompt="1"/>
          </p:nvPr>
        </p:nvSpPr>
        <p:spPr>
          <a:xfrm>
            <a:off x="4190524" y="4947657"/>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6" name="Line 1">
            <a:extLst>
              <a:ext uri="{FF2B5EF4-FFF2-40B4-BE49-F238E27FC236}">
                <a16:creationId xmlns:a16="http://schemas.microsoft.com/office/drawing/2014/main" id="{0A6D6085-F2D0-9FFE-790C-8E6DFA0B2FED}"/>
              </a:ext>
            </a:extLst>
          </p:cNvPr>
          <p:cNvSpPr/>
          <p:nvPr userDrawn="1"/>
        </p:nvSpPr>
        <p:spPr>
          <a:xfrm rot="5400000">
            <a:off x="4772010" y="4256748"/>
            <a:ext cx="45719" cy="1204601"/>
          </a:xfrm>
          <a:prstGeom prst="rect">
            <a:avLst/>
          </a:prstGeom>
          <a:solidFill>
            <a:srgbClr val="A6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Line 1">
            <a:extLst>
              <a:ext uri="{FF2B5EF4-FFF2-40B4-BE49-F238E27FC236}">
                <a16:creationId xmlns:a16="http://schemas.microsoft.com/office/drawing/2014/main" id="{54B9B1F3-BA79-A985-BD90-4BDF3B7EA9B9}"/>
              </a:ext>
            </a:extLst>
          </p:cNvPr>
          <p:cNvSpPr/>
          <p:nvPr userDrawn="1"/>
        </p:nvSpPr>
        <p:spPr>
          <a:xfrm rot="5400000">
            <a:off x="4772010" y="-16986"/>
            <a:ext cx="45719" cy="1204601"/>
          </a:xfrm>
          <a:prstGeom prst="rect">
            <a:avLst/>
          </a:prstGeom>
          <a:solidFill>
            <a:srgbClr val="04E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15">
            <a:extLst>
              <a:ext uri="{FF2B5EF4-FFF2-40B4-BE49-F238E27FC236}">
                <a16:creationId xmlns:a16="http://schemas.microsoft.com/office/drawing/2014/main" id="{3BF10121-DD5B-3BA7-51B3-80C07974EDC7}"/>
              </a:ext>
            </a:extLst>
          </p:cNvPr>
          <p:cNvSpPr>
            <a:spLocks noGrp="1"/>
          </p:cNvSpPr>
          <p:nvPr>
            <p:ph type="body" sz="quarter" idx="33" hasCustomPrompt="1"/>
          </p:nvPr>
        </p:nvSpPr>
        <p:spPr>
          <a:xfrm>
            <a:off x="4190524" y="2809574"/>
            <a:ext cx="1204602" cy="12420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9" name="Line 1">
            <a:extLst>
              <a:ext uri="{FF2B5EF4-FFF2-40B4-BE49-F238E27FC236}">
                <a16:creationId xmlns:a16="http://schemas.microsoft.com/office/drawing/2014/main" id="{523A1F88-93CC-A94B-16B7-F5F8C9DD2702}"/>
              </a:ext>
            </a:extLst>
          </p:cNvPr>
          <p:cNvSpPr/>
          <p:nvPr userDrawn="1"/>
        </p:nvSpPr>
        <p:spPr>
          <a:xfrm rot="5400000">
            <a:off x="4772010" y="2118665"/>
            <a:ext cx="45719" cy="1204601"/>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8" name="Graphic 17">
            <a:extLst>
              <a:ext uri="{FF2B5EF4-FFF2-40B4-BE49-F238E27FC236}">
                <a16:creationId xmlns:a16="http://schemas.microsoft.com/office/drawing/2014/main" id="{03432E5A-8859-C3AA-B8FD-5AFEE94BC62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584109" y="925514"/>
            <a:ext cx="5003799" cy="5003799"/>
          </a:xfrm>
          <a:prstGeom prst="rect">
            <a:avLst/>
          </a:prstGeom>
        </p:spPr>
      </p:pic>
      <p:pic>
        <p:nvPicPr>
          <p:cNvPr id="4" name="Graphic 10">
            <a:extLst>
              <a:ext uri="{FF2B5EF4-FFF2-40B4-BE49-F238E27FC236}">
                <a16:creationId xmlns:a16="http://schemas.microsoft.com/office/drawing/2014/main" id="{E3D5AD74-C121-C20B-B871-273A3BE3E13C}"/>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19075" y="6510023"/>
            <a:ext cx="1240056" cy="236059"/>
          </a:xfrm>
          <a:prstGeom prst="rect">
            <a:avLst/>
          </a:prstGeom>
        </p:spPr>
      </p:pic>
    </p:spTree>
    <p:extLst>
      <p:ext uri="{BB962C8B-B14F-4D97-AF65-F5344CB8AC3E}">
        <p14:creationId xmlns:p14="http://schemas.microsoft.com/office/powerpoint/2010/main" val="1381294376"/>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nd Char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33" name="Text Placeholder 32">
            <a:extLst>
              <a:ext uri="{FF2B5EF4-FFF2-40B4-BE49-F238E27FC236}">
                <a16:creationId xmlns:a16="http://schemas.microsoft.com/office/drawing/2014/main" id="{F3FB1812-AE75-2662-17E5-796DE0712B69}"/>
              </a:ext>
            </a:extLst>
          </p:cNvPr>
          <p:cNvSpPr>
            <a:spLocks noGrp="1"/>
          </p:cNvSpPr>
          <p:nvPr>
            <p:ph type="body" sz="quarter" idx="25" hasCustomPrompt="1"/>
          </p:nvPr>
        </p:nvSpPr>
        <p:spPr>
          <a:xfrm>
            <a:off x="1214898" y="1808163"/>
            <a:ext cx="9763200" cy="295136"/>
          </a:xfrm>
        </p:spPr>
        <p:txBody>
          <a:bodyPr tIns="36000" bIns="36000">
            <a:noAutofit/>
          </a:bodyPr>
          <a:lstStyle>
            <a:lvl1pPr algn="l">
              <a:defRPr b="1">
                <a:latin typeface="+mj-lt"/>
              </a:defRPr>
            </a:lvl1pPr>
          </a:lstStyle>
          <a:p>
            <a:pPr lvl="0"/>
            <a:r>
              <a:rPr lang="en-US"/>
              <a:t>Chart Title</a:t>
            </a:r>
          </a:p>
        </p:txBody>
      </p:sp>
      <p:sp>
        <p:nvSpPr>
          <p:cNvPr id="6" name="Chart Placeholder 4">
            <a:extLst>
              <a:ext uri="{FF2B5EF4-FFF2-40B4-BE49-F238E27FC236}">
                <a16:creationId xmlns:a16="http://schemas.microsoft.com/office/drawing/2014/main" id="{258818C0-D921-09C9-9030-F6AEF0FC572E}"/>
              </a:ext>
            </a:extLst>
          </p:cNvPr>
          <p:cNvSpPr>
            <a:spLocks noGrp="1"/>
          </p:cNvSpPr>
          <p:nvPr>
            <p:ph type="chart" sz="quarter" idx="26"/>
          </p:nvPr>
        </p:nvSpPr>
        <p:spPr>
          <a:xfrm>
            <a:off x="1214898" y="2319199"/>
            <a:ext cx="9763200" cy="3881576"/>
          </a:xfrm>
        </p:spPr>
        <p:txBody>
          <a:bodyPr/>
          <a:lstStyle/>
          <a:p>
            <a:r>
              <a:rPr lang="en-US" dirty="0"/>
              <a:t>Click icon to add chart</a:t>
            </a:r>
            <a:endParaRPr lang="en-IN" dirty="0"/>
          </a:p>
        </p:txBody>
      </p:sp>
      <p:sp>
        <p:nvSpPr>
          <p:cNvPr id="5" name="Text Placeholder 11">
            <a:extLst>
              <a:ext uri="{FF2B5EF4-FFF2-40B4-BE49-F238E27FC236}">
                <a16:creationId xmlns:a16="http://schemas.microsoft.com/office/drawing/2014/main" id="{F2794F50-C7A3-5B37-619A-7F5D75B45ECD}"/>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7" name="Title 1">
            <a:extLst>
              <a:ext uri="{FF2B5EF4-FFF2-40B4-BE49-F238E27FC236}">
                <a16:creationId xmlns:a16="http://schemas.microsoft.com/office/drawing/2014/main" id="{24655B02-CFEA-FA34-57CF-44B6A656B58C}"/>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8" name="Text Placeholder 11">
            <a:extLst>
              <a:ext uri="{FF2B5EF4-FFF2-40B4-BE49-F238E27FC236}">
                <a16:creationId xmlns:a16="http://schemas.microsoft.com/office/drawing/2014/main" id="{313712B4-9918-509E-0C9C-CD498C7CB717}"/>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2715981110"/>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Chart and Content">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497B1A5-6900-AF93-1DC8-A2F7B237E3EB}"/>
              </a:ext>
            </a:extLst>
          </p:cNvPr>
          <p:cNvSpPr>
            <a:spLocks noGrp="1"/>
          </p:cNvSpPr>
          <p:nvPr>
            <p:ph type="title" hasCustomPrompt="1"/>
          </p:nvPr>
        </p:nvSpPr>
        <p:spPr>
          <a:xfrm>
            <a:off x="5987963" y="1592263"/>
            <a:ext cx="4989140" cy="1835944"/>
          </a:xfrm>
        </p:spPr>
        <p:txBody>
          <a:bodyPr/>
          <a:lstStyle>
            <a:lvl1pPr>
              <a:defRPr sz="5400"/>
            </a:lvl1pPr>
          </a:lstStyle>
          <a:p>
            <a:r>
              <a:rPr lang="en-GB" dirty="0"/>
              <a:t>Place Short Headline Here</a:t>
            </a:r>
            <a:endParaRPr lang="en-US" dirty="0"/>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 name="Text Placeholder 32">
            <a:extLst>
              <a:ext uri="{FF2B5EF4-FFF2-40B4-BE49-F238E27FC236}">
                <a16:creationId xmlns:a16="http://schemas.microsoft.com/office/drawing/2014/main" id="{28A4C9B4-574C-42C2-8DFC-E7BF395CCD61}"/>
              </a:ext>
            </a:extLst>
          </p:cNvPr>
          <p:cNvSpPr>
            <a:spLocks noGrp="1"/>
          </p:cNvSpPr>
          <p:nvPr>
            <p:ph type="body" sz="quarter" idx="25" hasCustomPrompt="1"/>
          </p:nvPr>
        </p:nvSpPr>
        <p:spPr>
          <a:xfrm>
            <a:off x="1214897" y="4948856"/>
            <a:ext cx="3992100" cy="295136"/>
          </a:xfrm>
        </p:spPr>
        <p:txBody>
          <a:bodyPr tIns="36000" bIns="36000">
            <a:noAutofit/>
          </a:bodyPr>
          <a:lstStyle>
            <a:lvl1pPr algn="l">
              <a:defRPr sz="1400" b="1" i="0">
                <a:latin typeface="+mj-lt"/>
              </a:defRPr>
            </a:lvl1pPr>
          </a:lstStyle>
          <a:p>
            <a:pPr lvl="0"/>
            <a:r>
              <a:rPr lang="en-US"/>
              <a:t>Chart Title</a:t>
            </a:r>
            <a:endParaRPr lang="en-IN"/>
          </a:p>
        </p:txBody>
      </p:sp>
      <p:sp>
        <p:nvSpPr>
          <p:cNvPr id="7" name="Chart Placeholder 4">
            <a:extLst>
              <a:ext uri="{FF2B5EF4-FFF2-40B4-BE49-F238E27FC236}">
                <a16:creationId xmlns:a16="http://schemas.microsoft.com/office/drawing/2014/main" id="{ED38EB14-0A9E-E5EF-383E-94080D7BF06A}"/>
              </a:ext>
            </a:extLst>
          </p:cNvPr>
          <p:cNvSpPr>
            <a:spLocks noGrp="1"/>
          </p:cNvSpPr>
          <p:nvPr>
            <p:ph type="chart" sz="quarter" idx="27"/>
          </p:nvPr>
        </p:nvSpPr>
        <p:spPr>
          <a:xfrm>
            <a:off x="1214897" y="1592263"/>
            <a:ext cx="3992100" cy="3255039"/>
          </a:xfrm>
        </p:spPr>
        <p:txBody>
          <a:bodyPr/>
          <a:lstStyle/>
          <a:p>
            <a:r>
              <a:rPr lang="en-US" dirty="0"/>
              <a:t>Click icon to add chart</a:t>
            </a:r>
            <a:endParaRPr lang="en-IN" dirty="0"/>
          </a:p>
        </p:txBody>
      </p:sp>
      <p:sp>
        <p:nvSpPr>
          <p:cNvPr id="11" name="Text Placeholder 15">
            <a:extLst>
              <a:ext uri="{FF2B5EF4-FFF2-40B4-BE49-F238E27FC236}">
                <a16:creationId xmlns:a16="http://schemas.microsoft.com/office/drawing/2014/main" id="{535FC49B-7C0D-502F-3E8D-0410206D188E}"/>
              </a:ext>
            </a:extLst>
          </p:cNvPr>
          <p:cNvSpPr>
            <a:spLocks noGrp="1"/>
          </p:cNvSpPr>
          <p:nvPr>
            <p:ph type="body" sz="quarter" idx="15" hasCustomPrompt="1"/>
          </p:nvPr>
        </p:nvSpPr>
        <p:spPr>
          <a:xfrm>
            <a:off x="1214897" y="5265736"/>
            <a:ext cx="3992100" cy="935038"/>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3" name="Text Placeholder 15">
            <a:extLst>
              <a:ext uri="{FF2B5EF4-FFF2-40B4-BE49-F238E27FC236}">
                <a16:creationId xmlns:a16="http://schemas.microsoft.com/office/drawing/2014/main" id="{35CD2AD7-5518-94F8-8BA5-7E9457338F31}"/>
              </a:ext>
            </a:extLst>
          </p:cNvPr>
          <p:cNvSpPr>
            <a:spLocks noGrp="1"/>
          </p:cNvSpPr>
          <p:nvPr>
            <p:ph type="body" sz="quarter" idx="29" hasCustomPrompt="1"/>
          </p:nvPr>
        </p:nvSpPr>
        <p:spPr>
          <a:xfrm>
            <a:off x="5987963" y="3429000"/>
            <a:ext cx="4989600" cy="1836738"/>
          </a:xfrm>
        </p:spPr>
        <p:txBody>
          <a:bodyPr anchor="t"/>
          <a:lstStyle>
            <a:lvl1pPr>
              <a:spcBef>
                <a:spcPts val="300"/>
              </a:spcBef>
              <a:defRPr sz="1600"/>
            </a:lvl1pPr>
            <a:lvl2pPr>
              <a:spcBef>
                <a:spcPts val="300"/>
              </a:spcBef>
              <a:defRPr sz="1600"/>
            </a:lvl2pPr>
            <a:lvl3pPr>
              <a:spcBef>
                <a:spcPts val="300"/>
              </a:spcBef>
              <a:defRPr sz="1600"/>
            </a:lvl3pPr>
            <a:lvl4pPr>
              <a:spcBef>
                <a:spcPts val="300"/>
              </a:spcBef>
              <a:defRPr sz="1600"/>
            </a:lvl4pPr>
            <a:lvl5pPr>
              <a:spcBef>
                <a:spcPts val="300"/>
              </a:spcBef>
              <a:defRPr sz="16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6" name="Text Placeholder 11">
            <a:extLst>
              <a:ext uri="{FF2B5EF4-FFF2-40B4-BE49-F238E27FC236}">
                <a16:creationId xmlns:a16="http://schemas.microsoft.com/office/drawing/2014/main" id="{15698536-B1F5-D558-6D44-0A5299D64C0A}"/>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Tree>
    <p:extLst>
      <p:ext uri="{BB962C8B-B14F-4D97-AF65-F5344CB8AC3E}">
        <p14:creationId xmlns:p14="http://schemas.microsoft.com/office/powerpoint/2010/main" val="3822140697"/>
      </p:ext>
    </p:extLst>
  </p:cSld>
  <p:clrMapOvr>
    <a:masterClrMapping/>
  </p:clrMapOvr>
  <p:extLst>
    <p:ext uri="{DCECCB84-F9BA-43D5-87BE-67443E8EF086}">
      <p15:sldGuideLst xmlns:p15="http://schemas.microsoft.com/office/powerpoint/2012/main"/>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hart 2">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 name="Text Placeholder 32">
            <a:extLst>
              <a:ext uri="{FF2B5EF4-FFF2-40B4-BE49-F238E27FC236}">
                <a16:creationId xmlns:a16="http://schemas.microsoft.com/office/drawing/2014/main" id="{28A4C9B4-574C-42C2-8DFC-E7BF395CCD61}"/>
              </a:ext>
            </a:extLst>
          </p:cNvPr>
          <p:cNvSpPr>
            <a:spLocks noGrp="1"/>
          </p:cNvSpPr>
          <p:nvPr>
            <p:ph type="body" sz="quarter" idx="25" hasCustomPrompt="1"/>
          </p:nvPr>
        </p:nvSpPr>
        <p:spPr>
          <a:xfrm>
            <a:off x="1214897" y="1808163"/>
            <a:ext cx="4773600" cy="295136"/>
          </a:xfrm>
        </p:spPr>
        <p:txBody>
          <a:bodyPr tIns="36000" bIns="36000">
            <a:noAutofit/>
          </a:bodyPr>
          <a:lstStyle>
            <a:lvl1pPr algn="l">
              <a:defRPr b="1">
                <a:latin typeface="+mj-lt"/>
              </a:defRPr>
            </a:lvl1pPr>
          </a:lstStyle>
          <a:p>
            <a:pPr lvl="0"/>
            <a:r>
              <a:rPr lang="en-US"/>
              <a:t>Chart Title</a:t>
            </a:r>
            <a:endParaRPr lang="en-IN"/>
          </a:p>
        </p:txBody>
      </p:sp>
      <p:sp>
        <p:nvSpPr>
          <p:cNvPr id="5" name="Text Placeholder 32">
            <a:extLst>
              <a:ext uri="{FF2B5EF4-FFF2-40B4-BE49-F238E27FC236}">
                <a16:creationId xmlns:a16="http://schemas.microsoft.com/office/drawing/2014/main" id="{6FE59698-CCC3-CE59-B21C-F7E5971373FF}"/>
              </a:ext>
            </a:extLst>
          </p:cNvPr>
          <p:cNvSpPr>
            <a:spLocks noGrp="1"/>
          </p:cNvSpPr>
          <p:nvPr>
            <p:ph type="body" sz="quarter" idx="26" hasCustomPrompt="1"/>
          </p:nvPr>
        </p:nvSpPr>
        <p:spPr>
          <a:xfrm>
            <a:off x="6203963" y="1808163"/>
            <a:ext cx="4773600" cy="295136"/>
          </a:xfrm>
        </p:spPr>
        <p:txBody>
          <a:bodyPr tIns="36000" bIns="36000">
            <a:noAutofit/>
          </a:bodyPr>
          <a:lstStyle>
            <a:lvl1pPr algn="l">
              <a:defRPr b="1">
                <a:latin typeface="+mj-lt"/>
              </a:defRPr>
            </a:lvl1pPr>
          </a:lstStyle>
          <a:p>
            <a:pPr lvl="0"/>
            <a:r>
              <a:rPr lang="en-US"/>
              <a:t>Chart Title</a:t>
            </a:r>
            <a:endParaRPr lang="en-IN"/>
          </a:p>
        </p:txBody>
      </p:sp>
      <p:sp>
        <p:nvSpPr>
          <p:cNvPr id="7" name="Chart Placeholder 4">
            <a:extLst>
              <a:ext uri="{FF2B5EF4-FFF2-40B4-BE49-F238E27FC236}">
                <a16:creationId xmlns:a16="http://schemas.microsoft.com/office/drawing/2014/main" id="{ED38EB14-0A9E-E5EF-383E-94080D7BF06A}"/>
              </a:ext>
            </a:extLst>
          </p:cNvPr>
          <p:cNvSpPr>
            <a:spLocks noGrp="1"/>
          </p:cNvSpPr>
          <p:nvPr>
            <p:ph type="chart" sz="quarter" idx="27"/>
          </p:nvPr>
        </p:nvSpPr>
        <p:spPr>
          <a:xfrm>
            <a:off x="1214897" y="2139489"/>
            <a:ext cx="4773600" cy="4061286"/>
          </a:xfrm>
        </p:spPr>
        <p:txBody>
          <a:bodyPr/>
          <a:lstStyle/>
          <a:p>
            <a:r>
              <a:rPr lang="en-US" dirty="0"/>
              <a:t>Click icon to add chart</a:t>
            </a:r>
            <a:endParaRPr lang="en-IN" dirty="0"/>
          </a:p>
        </p:txBody>
      </p:sp>
      <p:sp>
        <p:nvSpPr>
          <p:cNvPr id="8" name="Chart Placeholder 4">
            <a:extLst>
              <a:ext uri="{FF2B5EF4-FFF2-40B4-BE49-F238E27FC236}">
                <a16:creationId xmlns:a16="http://schemas.microsoft.com/office/drawing/2014/main" id="{F84278DA-B506-60AC-79AB-12755816FBCF}"/>
              </a:ext>
            </a:extLst>
          </p:cNvPr>
          <p:cNvSpPr>
            <a:spLocks noGrp="1"/>
          </p:cNvSpPr>
          <p:nvPr>
            <p:ph type="chart" sz="quarter" idx="28"/>
          </p:nvPr>
        </p:nvSpPr>
        <p:spPr>
          <a:xfrm>
            <a:off x="6203963" y="2139489"/>
            <a:ext cx="4773600" cy="4061286"/>
          </a:xfrm>
        </p:spPr>
        <p:txBody>
          <a:bodyPr/>
          <a:lstStyle/>
          <a:p>
            <a:r>
              <a:rPr lang="en-US" dirty="0"/>
              <a:t>Click icon to add chart</a:t>
            </a:r>
            <a:endParaRPr lang="en-IN" dirty="0"/>
          </a:p>
        </p:txBody>
      </p:sp>
      <p:sp>
        <p:nvSpPr>
          <p:cNvPr id="9" name="Text Placeholder 11">
            <a:extLst>
              <a:ext uri="{FF2B5EF4-FFF2-40B4-BE49-F238E27FC236}">
                <a16:creationId xmlns:a16="http://schemas.microsoft.com/office/drawing/2014/main" id="{3D8AB773-A4D0-C976-0DD9-D6F269A8DC35}"/>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10" name="Title 1">
            <a:extLst>
              <a:ext uri="{FF2B5EF4-FFF2-40B4-BE49-F238E27FC236}">
                <a16:creationId xmlns:a16="http://schemas.microsoft.com/office/drawing/2014/main" id="{6A57D2E0-F38F-B873-1DA8-3747597119ED}"/>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11" name="Text Placeholder 11">
            <a:extLst>
              <a:ext uri="{FF2B5EF4-FFF2-40B4-BE49-F238E27FC236}">
                <a16:creationId xmlns:a16="http://schemas.microsoft.com/office/drawing/2014/main" id="{72299F9C-799E-D0A9-FD63-4782056F2D1B}"/>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872967736"/>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hart 3">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0350D08A-37E1-83AB-61AB-C560803A4E9A}"/>
              </a:ext>
            </a:extLst>
          </p:cNvPr>
          <p:cNvSpPr/>
          <p:nvPr userDrawn="1"/>
        </p:nvSpPr>
        <p:spPr>
          <a:xfrm>
            <a:off x="2997200" y="0"/>
            <a:ext cx="9194800"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 Placeholder 32">
            <a:extLst>
              <a:ext uri="{FF2B5EF4-FFF2-40B4-BE49-F238E27FC236}">
                <a16:creationId xmlns:a16="http://schemas.microsoft.com/office/drawing/2014/main" id="{051DF5E6-413B-AD23-28CB-D2B2025E616D}"/>
              </a:ext>
            </a:extLst>
          </p:cNvPr>
          <p:cNvSpPr>
            <a:spLocks noGrp="1"/>
          </p:cNvSpPr>
          <p:nvPr>
            <p:ph type="body" sz="quarter" idx="27" hasCustomPrompt="1"/>
          </p:nvPr>
        </p:nvSpPr>
        <p:spPr>
          <a:xfrm>
            <a:off x="6203951" y="2163925"/>
            <a:ext cx="2774950" cy="295136"/>
          </a:xfrm>
        </p:spPr>
        <p:txBody>
          <a:bodyPr wrap="square" tIns="36000" bIns="36000" anchor="b">
            <a:noAutofit/>
          </a:bodyPr>
          <a:lstStyle>
            <a:lvl1pPr algn="l">
              <a:defRPr sz="1400" b="1">
                <a:latin typeface="+mj-lt"/>
              </a:defRPr>
            </a:lvl1pPr>
          </a:lstStyle>
          <a:p>
            <a:pPr lvl="0"/>
            <a:r>
              <a:rPr lang="en-US"/>
              <a:t>Chart Title</a:t>
            </a:r>
            <a:endParaRPr lang="en-IN"/>
          </a:p>
        </p:txBody>
      </p:sp>
      <p:sp>
        <p:nvSpPr>
          <p:cNvPr id="5" name="Text Placeholder 32">
            <a:extLst>
              <a:ext uri="{FF2B5EF4-FFF2-40B4-BE49-F238E27FC236}">
                <a16:creationId xmlns:a16="http://schemas.microsoft.com/office/drawing/2014/main" id="{21440404-BDAE-48F5-43AC-B58950C2849D}"/>
              </a:ext>
            </a:extLst>
          </p:cNvPr>
          <p:cNvSpPr>
            <a:spLocks noGrp="1"/>
          </p:cNvSpPr>
          <p:nvPr>
            <p:ph type="body" sz="quarter" idx="28" hasCustomPrompt="1"/>
          </p:nvPr>
        </p:nvSpPr>
        <p:spPr>
          <a:xfrm>
            <a:off x="3213101" y="2163925"/>
            <a:ext cx="2774949" cy="295136"/>
          </a:xfrm>
        </p:spPr>
        <p:txBody>
          <a:bodyPr wrap="square" tIns="36000" bIns="36000" anchor="b">
            <a:noAutofit/>
          </a:bodyPr>
          <a:lstStyle>
            <a:lvl1pPr algn="l">
              <a:defRPr sz="1400" b="1">
                <a:latin typeface="+mj-lt"/>
              </a:defRPr>
            </a:lvl1pPr>
          </a:lstStyle>
          <a:p>
            <a:pPr lvl="0"/>
            <a:r>
              <a:rPr lang="en-US"/>
              <a:t>Chart Title</a:t>
            </a:r>
            <a:endParaRPr lang="en-IN"/>
          </a:p>
        </p:txBody>
      </p:sp>
      <p:sp>
        <p:nvSpPr>
          <p:cNvPr id="9" name="Text Placeholder 32">
            <a:extLst>
              <a:ext uri="{FF2B5EF4-FFF2-40B4-BE49-F238E27FC236}">
                <a16:creationId xmlns:a16="http://schemas.microsoft.com/office/drawing/2014/main" id="{1B0E42BB-361F-6731-E0C2-16FD52446C15}"/>
              </a:ext>
            </a:extLst>
          </p:cNvPr>
          <p:cNvSpPr>
            <a:spLocks noGrp="1"/>
          </p:cNvSpPr>
          <p:nvPr>
            <p:ph type="body" sz="quarter" idx="29" hasCustomPrompt="1"/>
          </p:nvPr>
        </p:nvSpPr>
        <p:spPr>
          <a:xfrm>
            <a:off x="9197975" y="2163925"/>
            <a:ext cx="2774950" cy="295136"/>
          </a:xfrm>
        </p:spPr>
        <p:txBody>
          <a:bodyPr wrap="square" tIns="36000" bIns="36000" anchor="b">
            <a:noAutofit/>
          </a:bodyPr>
          <a:lstStyle>
            <a:lvl1pPr algn="l">
              <a:defRPr sz="1400" b="1">
                <a:latin typeface="+mj-lt"/>
              </a:defRPr>
            </a:lvl1pPr>
          </a:lstStyle>
          <a:p>
            <a:pPr lvl="0"/>
            <a:r>
              <a:rPr lang="en-US"/>
              <a:t>Chart Title</a:t>
            </a:r>
            <a:endParaRPr lang="en-IN"/>
          </a:p>
        </p:txBody>
      </p:sp>
      <p:sp>
        <p:nvSpPr>
          <p:cNvPr id="10" name="Chart Placeholder 4">
            <a:extLst>
              <a:ext uri="{FF2B5EF4-FFF2-40B4-BE49-F238E27FC236}">
                <a16:creationId xmlns:a16="http://schemas.microsoft.com/office/drawing/2014/main" id="{D12DB5EF-2EAF-2E25-24D1-5E7977C0EEC7}"/>
              </a:ext>
            </a:extLst>
          </p:cNvPr>
          <p:cNvSpPr>
            <a:spLocks noGrp="1"/>
          </p:cNvSpPr>
          <p:nvPr>
            <p:ph type="chart" sz="quarter" idx="31"/>
          </p:nvPr>
        </p:nvSpPr>
        <p:spPr>
          <a:xfrm>
            <a:off x="3212450" y="2671761"/>
            <a:ext cx="2775600" cy="2593977"/>
          </a:xfrm>
        </p:spPr>
        <p:txBody>
          <a:bodyPr/>
          <a:lstStyle/>
          <a:p>
            <a:r>
              <a:rPr lang="en-US" dirty="0"/>
              <a:t>Click icon to add chart</a:t>
            </a:r>
            <a:endParaRPr lang="en-IN" dirty="0"/>
          </a:p>
        </p:txBody>
      </p:sp>
      <p:sp>
        <p:nvSpPr>
          <p:cNvPr id="11" name="Chart Placeholder 4">
            <a:extLst>
              <a:ext uri="{FF2B5EF4-FFF2-40B4-BE49-F238E27FC236}">
                <a16:creationId xmlns:a16="http://schemas.microsoft.com/office/drawing/2014/main" id="{833E1FA3-43C7-22FB-BF64-7D4E92E5061B}"/>
              </a:ext>
            </a:extLst>
          </p:cNvPr>
          <p:cNvSpPr>
            <a:spLocks noGrp="1"/>
          </p:cNvSpPr>
          <p:nvPr>
            <p:ph type="chart" sz="quarter" idx="32"/>
          </p:nvPr>
        </p:nvSpPr>
        <p:spPr>
          <a:xfrm>
            <a:off x="6203301" y="2671761"/>
            <a:ext cx="2775600" cy="2593977"/>
          </a:xfrm>
        </p:spPr>
        <p:txBody>
          <a:bodyPr/>
          <a:lstStyle/>
          <a:p>
            <a:r>
              <a:rPr lang="en-US" dirty="0"/>
              <a:t>Click icon to add chart</a:t>
            </a:r>
            <a:endParaRPr lang="en-IN" dirty="0"/>
          </a:p>
        </p:txBody>
      </p:sp>
      <p:sp>
        <p:nvSpPr>
          <p:cNvPr id="12" name="Chart Placeholder 4">
            <a:extLst>
              <a:ext uri="{FF2B5EF4-FFF2-40B4-BE49-F238E27FC236}">
                <a16:creationId xmlns:a16="http://schemas.microsoft.com/office/drawing/2014/main" id="{A1D40670-0BCC-FA2F-25D7-19F73E5E611B}"/>
              </a:ext>
            </a:extLst>
          </p:cNvPr>
          <p:cNvSpPr>
            <a:spLocks noGrp="1"/>
          </p:cNvSpPr>
          <p:nvPr>
            <p:ph type="chart" sz="quarter" idx="33"/>
          </p:nvPr>
        </p:nvSpPr>
        <p:spPr>
          <a:xfrm>
            <a:off x="9197325" y="2671761"/>
            <a:ext cx="2775600" cy="2593977"/>
          </a:xfrm>
        </p:spPr>
        <p:txBody>
          <a:bodyPr/>
          <a:lstStyle/>
          <a:p>
            <a:r>
              <a:rPr lang="en-US" dirty="0"/>
              <a:t>Click icon to add chart</a:t>
            </a:r>
            <a:endParaRPr lang="en-IN" dirty="0"/>
          </a:p>
        </p:txBody>
      </p:sp>
      <p:sp>
        <p:nvSpPr>
          <p:cNvPr id="3" name="Title 1">
            <a:extLst>
              <a:ext uri="{FF2B5EF4-FFF2-40B4-BE49-F238E27FC236}">
                <a16:creationId xmlns:a16="http://schemas.microsoft.com/office/drawing/2014/main" id="{0CE0955E-864B-0BB4-0333-85EAB5F627E5}"/>
              </a:ext>
            </a:extLst>
          </p:cNvPr>
          <p:cNvSpPr>
            <a:spLocks noGrp="1"/>
          </p:cNvSpPr>
          <p:nvPr>
            <p:ph type="title" hasCustomPrompt="1"/>
          </p:nvPr>
        </p:nvSpPr>
        <p:spPr>
          <a:xfrm>
            <a:off x="219076" y="441325"/>
            <a:ext cx="2559049" cy="2016125"/>
          </a:xfrm>
        </p:spPr>
        <p:txBody>
          <a:bodyPr anchor="b"/>
          <a:lstStyle>
            <a:lvl1pPr>
              <a:defRPr/>
            </a:lvl1pPr>
          </a:lstStyle>
          <a:p>
            <a:r>
              <a:rPr lang="en-GB" dirty="0"/>
              <a:t>Place Headline Here</a:t>
            </a:r>
            <a:endParaRPr lang="en-US" dirty="0"/>
          </a:p>
        </p:txBody>
      </p:sp>
      <p:sp>
        <p:nvSpPr>
          <p:cNvPr id="7" name="Text Placeholder 8">
            <a:extLst>
              <a:ext uri="{FF2B5EF4-FFF2-40B4-BE49-F238E27FC236}">
                <a16:creationId xmlns:a16="http://schemas.microsoft.com/office/drawing/2014/main" id="{A7896C6C-12AE-E130-B6AB-54B17AFD6DDF}"/>
              </a:ext>
            </a:extLst>
          </p:cNvPr>
          <p:cNvSpPr>
            <a:spLocks noGrp="1"/>
          </p:cNvSpPr>
          <p:nvPr>
            <p:ph type="body" sz="quarter" idx="13" hasCustomPrompt="1"/>
          </p:nvPr>
        </p:nvSpPr>
        <p:spPr>
          <a:xfrm>
            <a:off x="219076" y="2671762"/>
            <a:ext cx="2559049" cy="3744913"/>
          </a:xfrm>
        </p:spPr>
        <p:txBody>
          <a:bodyPr/>
          <a:lstStyle>
            <a:lvl1pPr>
              <a:defRPr/>
            </a:lvl1pPr>
          </a:lstStyle>
          <a:p>
            <a:pPr lvl="0"/>
            <a:r>
              <a:rPr lang="en-GB"/>
              <a:t>Place text here, use indent for bullet point levels</a:t>
            </a:r>
          </a:p>
          <a:p>
            <a:pPr lvl="1"/>
            <a:r>
              <a:rPr lang="en-GB"/>
              <a:t>Second level</a:t>
            </a:r>
          </a:p>
          <a:p>
            <a:pPr lvl="2"/>
            <a:r>
              <a:rPr lang="en-GB"/>
              <a:t>Third level</a:t>
            </a:r>
          </a:p>
          <a:p>
            <a:pPr lvl="3"/>
            <a:r>
              <a:rPr lang="en-GB"/>
              <a:t>Fourth level</a:t>
            </a:r>
          </a:p>
          <a:p>
            <a:pPr lvl="4"/>
            <a:r>
              <a:rPr lang="en-GB"/>
              <a:t>Fifth level</a:t>
            </a:r>
            <a:endParaRPr lang="en-US"/>
          </a:p>
        </p:txBody>
      </p:sp>
      <p:sp>
        <p:nvSpPr>
          <p:cNvPr id="23" name="Text Placeholder 11">
            <a:extLst>
              <a:ext uri="{FF2B5EF4-FFF2-40B4-BE49-F238E27FC236}">
                <a16:creationId xmlns:a16="http://schemas.microsoft.com/office/drawing/2014/main" id="{4F0B3339-D996-F77F-8F19-3F4C48BA0ADF}"/>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4" name="Footer Placeholder 4">
            <a:extLst>
              <a:ext uri="{FF2B5EF4-FFF2-40B4-BE49-F238E27FC236}">
                <a16:creationId xmlns:a16="http://schemas.microsoft.com/office/drawing/2014/main" id="{E6E469A6-6000-BA6C-B497-7DFBED150EA4}"/>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56C6DD0E-175F-3A13-1216-B623EA5BEDBC}"/>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Tree>
    <p:extLst>
      <p:ext uri="{BB962C8B-B14F-4D97-AF65-F5344CB8AC3E}">
        <p14:creationId xmlns:p14="http://schemas.microsoft.com/office/powerpoint/2010/main" val="2477427309"/>
      </p:ext>
    </p:extLst>
  </p:cSld>
  <p:clrMapOvr>
    <a:masterClrMapping/>
  </p:clrMapOvr>
  <p:extLst>
    <p:ext uri="{DCECCB84-F9BA-43D5-87BE-67443E8EF086}">
      <p15:sldGuideLst xmlns:p15="http://schemas.microsoft.com/office/powerpoint/2012/main">
        <p15:guide id="4" pos="3908">
          <p15:clr>
            <a:srgbClr val="A4A3A4"/>
          </p15:clr>
        </p15:guide>
        <p15:guide id="5" pos="5656">
          <p15:clr>
            <a:srgbClr val="A4A3A4"/>
          </p15:clr>
        </p15:guide>
        <p15:guide id="6" pos="2024">
          <p15:clr>
            <a:srgbClr val="A4A3A4"/>
          </p15:clr>
        </p15:guide>
        <p15:guide id="9" pos="3772">
          <p15:clr>
            <a:srgbClr val="A4A3A4"/>
          </p15:clr>
        </p15:guide>
        <p15:guide id="10" pos="5792">
          <p15:clr>
            <a:srgbClr val="A4A3A4"/>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hart 4">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cxnSp>
        <p:nvCxnSpPr>
          <p:cNvPr id="39" name="Straight Connector 38">
            <a:extLst>
              <a:ext uri="{FF2B5EF4-FFF2-40B4-BE49-F238E27FC236}">
                <a16:creationId xmlns:a16="http://schemas.microsoft.com/office/drawing/2014/main" id="{F360787E-175B-ADEF-6920-D48587607C63}"/>
              </a:ext>
            </a:extLst>
          </p:cNvPr>
          <p:cNvCxnSpPr>
            <a:cxnSpLocks/>
          </p:cNvCxnSpPr>
          <p:nvPr userDrawn="1"/>
        </p:nvCxnSpPr>
        <p:spPr>
          <a:xfrm>
            <a:off x="6096230" y="1808163"/>
            <a:ext cx="0" cy="43926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A8653E-761B-DDED-EA29-BB603877289E}"/>
              </a:ext>
            </a:extLst>
          </p:cNvPr>
          <p:cNvCxnSpPr>
            <a:cxnSpLocks/>
          </p:cNvCxnSpPr>
          <p:nvPr userDrawn="1"/>
        </p:nvCxnSpPr>
        <p:spPr>
          <a:xfrm flipV="1">
            <a:off x="1214438" y="4004469"/>
            <a:ext cx="9763200" cy="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2" name="Text Placeholder 32">
            <a:extLst>
              <a:ext uri="{FF2B5EF4-FFF2-40B4-BE49-F238E27FC236}">
                <a16:creationId xmlns:a16="http://schemas.microsoft.com/office/drawing/2014/main" id="{742CD427-FA8E-C5F8-2A29-439990E5E1DC}"/>
              </a:ext>
            </a:extLst>
          </p:cNvPr>
          <p:cNvSpPr>
            <a:spLocks noGrp="1"/>
          </p:cNvSpPr>
          <p:nvPr>
            <p:ph type="body" sz="quarter" idx="25" hasCustomPrompt="1"/>
          </p:nvPr>
        </p:nvSpPr>
        <p:spPr>
          <a:xfrm>
            <a:off x="1214895" y="1808163"/>
            <a:ext cx="4773600" cy="288147"/>
          </a:xfrm>
        </p:spPr>
        <p:txBody>
          <a:bodyPr wrap="square" tIns="36000" bIns="36000">
            <a:spAutoFit/>
          </a:bodyPr>
          <a:lstStyle>
            <a:lvl1pPr algn="l">
              <a:defRPr sz="1400" b="1">
                <a:latin typeface="+mj-lt"/>
              </a:defRPr>
            </a:lvl1pPr>
          </a:lstStyle>
          <a:p>
            <a:pPr lvl="0"/>
            <a:r>
              <a:rPr lang="en-US"/>
              <a:t>Chart Title</a:t>
            </a:r>
            <a:endParaRPr lang="en-IN"/>
          </a:p>
        </p:txBody>
      </p:sp>
      <p:sp>
        <p:nvSpPr>
          <p:cNvPr id="35" name="Text Placeholder 32">
            <a:extLst>
              <a:ext uri="{FF2B5EF4-FFF2-40B4-BE49-F238E27FC236}">
                <a16:creationId xmlns:a16="http://schemas.microsoft.com/office/drawing/2014/main" id="{237005ED-2CAA-596E-EC39-84E272C31A14}"/>
              </a:ext>
            </a:extLst>
          </p:cNvPr>
          <p:cNvSpPr>
            <a:spLocks noGrp="1"/>
          </p:cNvSpPr>
          <p:nvPr>
            <p:ph type="body" sz="quarter" idx="26" hasCustomPrompt="1"/>
          </p:nvPr>
        </p:nvSpPr>
        <p:spPr>
          <a:xfrm>
            <a:off x="6203963" y="1808163"/>
            <a:ext cx="4773600" cy="288147"/>
          </a:xfrm>
          <a:noFill/>
        </p:spPr>
        <p:txBody>
          <a:bodyPr tIns="36000" bIns="36000">
            <a:spAutoFit/>
          </a:bodyPr>
          <a:lstStyle>
            <a:lvl1pPr algn="l">
              <a:defRPr sz="1400" b="1">
                <a:latin typeface="+mj-lt"/>
              </a:defRPr>
            </a:lvl1pPr>
          </a:lstStyle>
          <a:p>
            <a:pPr lvl="0"/>
            <a:r>
              <a:rPr lang="en-US"/>
              <a:t>Chart Title</a:t>
            </a:r>
            <a:endParaRPr lang="en-IN"/>
          </a:p>
        </p:txBody>
      </p:sp>
      <p:sp>
        <p:nvSpPr>
          <p:cNvPr id="14" name="Text Placeholder 32">
            <a:extLst>
              <a:ext uri="{FF2B5EF4-FFF2-40B4-BE49-F238E27FC236}">
                <a16:creationId xmlns:a16="http://schemas.microsoft.com/office/drawing/2014/main" id="{326432A0-4AE3-7E1B-609A-553DB3F463FC}"/>
              </a:ext>
            </a:extLst>
          </p:cNvPr>
          <p:cNvSpPr>
            <a:spLocks noGrp="1"/>
          </p:cNvSpPr>
          <p:nvPr>
            <p:ph type="body" sz="quarter" idx="27" hasCustomPrompt="1"/>
          </p:nvPr>
        </p:nvSpPr>
        <p:spPr>
          <a:xfrm>
            <a:off x="1214895" y="4177062"/>
            <a:ext cx="4773600" cy="288147"/>
          </a:xfrm>
          <a:noFill/>
        </p:spPr>
        <p:txBody>
          <a:bodyPr wrap="square" tIns="36000" bIns="36000">
            <a:spAutoFit/>
          </a:bodyPr>
          <a:lstStyle>
            <a:lvl1pPr algn="l">
              <a:defRPr sz="1400" b="1">
                <a:latin typeface="+mj-lt"/>
              </a:defRPr>
            </a:lvl1pPr>
          </a:lstStyle>
          <a:p>
            <a:pPr lvl="0"/>
            <a:r>
              <a:rPr lang="en-US"/>
              <a:t>Chart Title</a:t>
            </a:r>
            <a:endParaRPr lang="en-IN"/>
          </a:p>
        </p:txBody>
      </p:sp>
      <p:sp>
        <p:nvSpPr>
          <p:cNvPr id="15" name="Text Placeholder 32">
            <a:extLst>
              <a:ext uri="{FF2B5EF4-FFF2-40B4-BE49-F238E27FC236}">
                <a16:creationId xmlns:a16="http://schemas.microsoft.com/office/drawing/2014/main" id="{CB6ADA97-970C-44EF-CC3C-FD52615F2CBF}"/>
              </a:ext>
            </a:extLst>
          </p:cNvPr>
          <p:cNvSpPr>
            <a:spLocks noGrp="1"/>
          </p:cNvSpPr>
          <p:nvPr>
            <p:ph type="body" sz="quarter" idx="28" hasCustomPrompt="1"/>
          </p:nvPr>
        </p:nvSpPr>
        <p:spPr>
          <a:xfrm>
            <a:off x="6203963" y="4177062"/>
            <a:ext cx="4773600" cy="288147"/>
          </a:xfrm>
          <a:noFill/>
        </p:spPr>
        <p:txBody>
          <a:bodyPr tIns="36000" bIns="36000">
            <a:spAutoFit/>
          </a:bodyPr>
          <a:lstStyle>
            <a:lvl1pPr algn="l">
              <a:defRPr sz="1400" b="1">
                <a:latin typeface="+mj-lt"/>
              </a:defRPr>
            </a:lvl1pPr>
          </a:lstStyle>
          <a:p>
            <a:pPr lvl="0"/>
            <a:r>
              <a:rPr lang="en-US"/>
              <a:t>Chart Title</a:t>
            </a:r>
            <a:endParaRPr lang="en-IN"/>
          </a:p>
        </p:txBody>
      </p:sp>
      <p:sp>
        <p:nvSpPr>
          <p:cNvPr id="8" name="Chart Placeholder 4">
            <a:extLst>
              <a:ext uri="{FF2B5EF4-FFF2-40B4-BE49-F238E27FC236}">
                <a16:creationId xmlns:a16="http://schemas.microsoft.com/office/drawing/2014/main" id="{AD96BC80-B5FB-D3A5-50FE-347FA678A124}"/>
              </a:ext>
            </a:extLst>
          </p:cNvPr>
          <p:cNvSpPr>
            <a:spLocks noGrp="1"/>
          </p:cNvSpPr>
          <p:nvPr>
            <p:ph type="chart" sz="quarter" idx="35"/>
          </p:nvPr>
        </p:nvSpPr>
        <p:spPr>
          <a:xfrm>
            <a:off x="1214899" y="4514849"/>
            <a:ext cx="4773600" cy="1685925"/>
          </a:xfrm>
          <a:noFill/>
        </p:spPr>
        <p:txBody>
          <a:bodyPr/>
          <a:lstStyle/>
          <a:p>
            <a:r>
              <a:rPr lang="en-US" dirty="0"/>
              <a:t>Click icon to add chart</a:t>
            </a:r>
            <a:endParaRPr lang="en-IN" dirty="0"/>
          </a:p>
        </p:txBody>
      </p:sp>
      <p:sp>
        <p:nvSpPr>
          <p:cNvPr id="9" name="Chart Placeholder 4">
            <a:extLst>
              <a:ext uri="{FF2B5EF4-FFF2-40B4-BE49-F238E27FC236}">
                <a16:creationId xmlns:a16="http://schemas.microsoft.com/office/drawing/2014/main" id="{99D70F9A-1665-FB70-5504-4F30AB5839E6}"/>
              </a:ext>
            </a:extLst>
          </p:cNvPr>
          <p:cNvSpPr>
            <a:spLocks noGrp="1"/>
          </p:cNvSpPr>
          <p:nvPr>
            <p:ph type="chart" sz="quarter" idx="36"/>
          </p:nvPr>
        </p:nvSpPr>
        <p:spPr>
          <a:xfrm>
            <a:off x="6203963" y="4514849"/>
            <a:ext cx="4773600" cy="1685925"/>
          </a:xfrm>
          <a:noFill/>
        </p:spPr>
        <p:txBody>
          <a:bodyPr/>
          <a:lstStyle/>
          <a:p>
            <a:r>
              <a:rPr lang="en-US" dirty="0"/>
              <a:t>Click icon to add chart</a:t>
            </a:r>
            <a:endParaRPr lang="en-IN" dirty="0"/>
          </a:p>
        </p:txBody>
      </p:sp>
      <p:sp>
        <p:nvSpPr>
          <p:cNvPr id="13" name="Chart Placeholder 4">
            <a:extLst>
              <a:ext uri="{FF2B5EF4-FFF2-40B4-BE49-F238E27FC236}">
                <a16:creationId xmlns:a16="http://schemas.microsoft.com/office/drawing/2014/main" id="{A593B42E-C41C-07B6-5175-49AC7FC50177}"/>
              </a:ext>
            </a:extLst>
          </p:cNvPr>
          <p:cNvSpPr>
            <a:spLocks noGrp="1"/>
          </p:cNvSpPr>
          <p:nvPr>
            <p:ph type="chart" sz="quarter" idx="38"/>
          </p:nvPr>
        </p:nvSpPr>
        <p:spPr>
          <a:xfrm>
            <a:off x="1214899" y="2139489"/>
            <a:ext cx="4773600" cy="1685925"/>
          </a:xfrm>
          <a:noFill/>
        </p:spPr>
        <p:txBody>
          <a:bodyPr/>
          <a:lstStyle/>
          <a:p>
            <a:r>
              <a:rPr lang="en-US" dirty="0"/>
              <a:t>Click icon to add chart</a:t>
            </a:r>
            <a:endParaRPr lang="en-IN" dirty="0"/>
          </a:p>
        </p:txBody>
      </p:sp>
      <p:sp>
        <p:nvSpPr>
          <p:cNvPr id="16" name="Chart Placeholder 4">
            <a:extLst>
              <a:ext uri="{FF2B5EF4-FFF2-40B4-BE49-F238E27FC236}">
                <a16:creationId xmlns:a16="http://schemas.microsoft.com/office/drawing/2014/main" id="{AE684D0F-751E-2A30-C92F-B2A8BFA659B1}"/>
              </a:ext>
            </a:extLst>
          </p:cNvPr>
          <p:cNvSpPr>
            <a:spLocks noGrp="1"/>
          </p:cNvSpPr>
          <p:nvPr>
            <p:ph type="chart" sz="quarter" idx="39"/>
          </p:nvPr>
        </p:nvSpPr>
        <p:spPr>
          <a:xfrm>
            <a:off x="6203963" y="2139489"/>
            <a:ext cx="4773600" cy="1685925"/>
          </a:xfrm>
          <a:noFill/>
        </p:spPr>
        <p:txBody>
          <a:bodyPr/>
          <a:lstStyle/>
          <a:p>
            <a:r>
              <a:rPr lang="en-US" dirty="0"/>
              <a:t>Click icon to add chart</a:t>
            </a:r>
            <a:endParaRPr lang="en-IN" dirty="0"/>
          </a:p>
        </p:txBody>
      </p:sp>
      <p:sp>
        <p:nvSpPr>
          <p:cNvPr id="4" name="Title 1">
            <a:extLst>
              <a:ext uri="{FF2B5EF4-FFF2-40B4-BE49-F238E27FC236}">
                <a16:creationId xmlns:a16="http://schemas.microsoft.com/office/drawing/2014/main" id="{2684D29C-E531-525B-3CA1-49B50DA22F86}"/>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5" name="Text Placeholder 11">
            <a:extLst>
              <a:ext uri="{FF2B5EF4-FFF2-40B4-BE49-F238E27FC236}">
                <a16:creationId xmlns:a16="http://schemas.microsoft.com/office/drawing/2014/main" id="{F8DD69E6-DFBD-2CF9-B6A1-57FBCE705959}"/>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7" name="Text Placeholder 11">
            <a:extLst>
              <a:ext uri="{FF2B5EF4-FFF2-40B4-BE49-F238E27FC236}">
                <a16:creationId xmlns:a16="http://schemas.microsoft.com/office/drawing/2014/main" id="{2016F98C-1FDE-DA1F-0BD6-512A20E6C5C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Tree>
    <p:extLst>
      <p:ext uri="{BB962C8B-B14F-4D97-AF65-F5344CB8AC3E}">
        <p14:creationId xmlns:p14="http://schemas.microsoft.com/office/powerpoint/2010/main" val="3121874655"/>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eadline and Data 3">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0" name="Text Placeholder 13">
            <a:extLst>
              <a:ext uri="{FF2B5EF4-FFF2-40B4-BE49-F238E27FC236}">
                <a16:creationId xmlns:a16="http://schemas.microsoft.com/office/drawing/2014/main" id="{B247CF64-D90E-8C05-7933-0165D651A822}"/>
              </a:ext>
            </a:extLst>
          </p:cNvPr>
          <p:cNvSpPr>
            <a:spLocks noGrp="1"/>
          </p:cNvSpPr>
          <p:nvPr>
            <p:ph type="body" sz="quarter" idx="14" hasCustomPrompt="1"/>
          </p:nvPr>
        </p:nvSpPr>
        <p:spPr>
          <a:xfrm>
            <a:off x="4990042" y="2603501"/>
            <a:ext cx="1778400" cy="991790"/>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3" name="Text Placeholder 13">
            <a:extLst>
              <a:ext uri="{FF2B5EF4-FFF2-40B4-BE49-F238E27FC236}">
                <a16:creationId xmlns:a16="http://schemas.microsoft.com/office/drawing/2014/main" id="{C89B8D67-838A-2AFA-F933-543EED2BE9AF}"/>
              </a:ext>
            </a:extLst>
          </p:cNvPr>
          <p:cNvSpPr>
            <a:spLocks noGrp="1"/>
          </p:cNvSpPr>
          <p:nvPr>
            <p:ph type="body" sz="quarter" idx="25" hasCustomPrompt="1"/>
          </p:nvPr>
        </p:nvSpPr>
        <p:spPr>
          <a:xfrm>
            <a:off x="7201959" y="2603501"/>
            <a:ext cx="1778400" cy="991790"/>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4" name="Text Placeholder 13">
            <a:extLst>
              <a:ext uri="{FF2B5EF4-FFF2-40B4-BE49-F238E27FC236}">
                <a16:creationId xmlns:a16="http://schemas.microsoft.com/office/drawing/2014/main" id="{429B9FF4-103D-BD78-6B73-FA42A7DE75F4}"/>
              </a:ext>
            </a:extLst>
          </p:cNvPr>
          <p:cNvSpPr>
            <a:spLocks noGrp="1"/>
          </p:cNvSpPr>
          <p:nvPr>
            <p:ph type="body" sz="quarter" idx="26" hasCustomPrompt="1"/>
          </p:nvPr>
        </p:nvSpPr>
        <p:spPr>
          <a:xfrm>
            <a:off x="9413876" y="2603501"/>
            <a:ext cx="1778400" cy="991790"/>
          </a:xfrm>
        </p:spPr>
        <p:txBody>
          <a:bodyPr/>
          <a:lstStyle>
            <a:lvl1pPr marL="0" indent="0">
              <a:spcBef>
                <a:spcPts val="0"/>
              </a:spcBef>
              <a:buFont typeface="Arial" panose="020B0604020202020204" pitchFamily="34" charset="0"/>
              <a:buNone/>
              <a:defRPr sz="18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short headline here</a:t>
            </a:r>
          </a:p>
        </p:txBody>
      </p:sp>
      <p:sp>
        <p:nvSpPr>
          <p:cNvPr id="18" name="Text Placeholder 15">
            <a:extLst>
              <a:ext uri="{FF2B5EF4-FFF2-40B4-BE49-F238E27FC236}">
                <a16:creationId xmlns:a16="http://schemas.microsoft.com/office/drawing/2014/main" id="{E6EB3248-7D38-5723-252E-B7382ECA8AF0}"/>
              </a:ext>
            </a:extLst>
          </p:cNvPr>
          <p:cNvSpPr>
            <a:spLocks noGrp="1"/>
          </p:cNvSpPr>
          <p:nvPr>
            <p:ph type="body" sz="quarter" idx="15" hasCustomPrompt="1"/>
          </p:nvPr>
        </p:nvSpPr>
        <p:spPr>
          <a:xfrm>
            <a:off x="4990042" y="3689097"/>
            <a:ext cx="1778400" cy="1576641"/>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37" name="Text Placeholder 13">
            <a:extLst>
              <a:ext uri="{FF2B5EF4-FFF2-40B4-BE49-F238E27FC236}">
                <a16:creationId xmlns:a16="http://schemas.microsoft.com/office/drawing/2014/main" id="{973AC79D-F420-CA06-B91F-34D0342DEA03}"/>
              </a:ext>
            </a:extLst>
          </p:cNvPr>
          <p:cNvSpPr>
            <a:spLocks noGrp="1"/>
          </p:cNvSpPr>
          <p:nvPr>
            <p:ph type="body" sz="quarter" idx="29" hasCustomPrompt="1"/>
          </p:nvPr>
        </p:nvSpPr>
        <p:spPr>
          <a:xfrm>
            <a:off x="4990042" y="1592263"/>
            <a:ext cx="1778400" cy="1010445"/>
          </a:xfrm>
        </p:spPr>
        <p:txBody>
          <a:bodyPr anchor="ctr" anchorCtr="0"/>
          <a:lstStyle>
            <a:lvl1pPr marL="0" indent="0" algn="l">
              <a:spcBef>
                <a:spcPts val="0"/>
              </a:spcBef>
              <a:buFont typeface="Arial" panose="020B0604020202020204" pitchFamily="34" charset="0"/>
              <a:buNone/>
              <a:defRPr sz="44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$##B</a:t>
            </a:r>
          </a:p>
        </p:txBody>
      </p:sp>
      <p:sp>
        <p:nvSpPr>
          <p:cNvPr id="39" name="Text Placeholder 13">
            <a:extLst>
              <a:ext uri="{FF2B5EF4-FFF2-40B4-BE49-F238E27FC236}">
                <a16:creationId xmlns:a16="http://schemas.microsoft.com/office/drawing/2014/main" id="{F3186E30-81C3-4F2B-0FC4-186AF6C5BAD5}"/>
              </a:ext>
            </a:extLst>
          </p:cNvPr>
          <p:cNvSpPr>
            <a:spLocks noGrp="1"/>
          </p:cNvSpPr>
          <p:nvPr>
            <p:ph type="body" sz="quarter" idx="30" hasCustomPrompt="1"/>
          </p:nvPr>
        </p:nvSpPr>
        <p:spPr>
          <a:xfrm>
            <a:off x="7201959" y="1592263"/>
            <a:ext cx="1778400" cy="1010445"/>
          </a:xfrm>
        </p:spPr>
        <p:txBody>
          <a:bodyPr anchor="ctr" anchorCtr="0"/>
          <a:lstStyle>
            <a:lvl1pPr marL="0" indent="0" algn="l">
              <a:spcBef>
                <a:spcPts val="0"/>
              </a:spcBef>
              <a:buFont typeface="Arial" panose="020B0604020202020204" pitchFamily="34" charset="0"/>
              <a:buNone/>
              <a:defRPr sz="44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$##B</a:t>
            </a:r>
          </a:p>
        </p:txBody>
      </p:sp>
      <p:sp>
        <p:nvSpPr>
          <p:cNvPr id="40" name="Text Placeholder 13">
            <a:extLst>
              <a:ext uri="{FF2B5EF4-FFF2-40B4-BE49-F238E27FC236}">
                <a16:creationId xmlns:a16="http://schemas.microsoft.com/office/drawing/2014/main" id="{5EEFCD91-A7D0-DBD7-93EE-5228C94AE59F}"/>
              </a:ext>
            </a:extLst>
          </p:cNvPr>
          <p:cNvSpPr>
            <a:spLocks noGrp="1"/>
          </p:cNvSpPr>
          <p:nvPr>
            <p:ph type="body" sz="quarter" idx="31" hasCustomPrompt="1"/>
          </p:nvPr>
        </p:nvSpPr>
        <p:spPr>
          <a:xfrm>
            <a:off x="9413876" y="1592263"/>
            <a:ext cx="1778400" cy="1010445"/>
          </a:xfrm>
        </p:spPr>
        <p:txBody>
          <a:bodyPr anchor="ctr" anchorCtr="0"/>
          <a:lstStyle>
            <a:lvl1pPr marL="0" indent="0" algn="l">
              <a:spcBef>
                <a:spcPts val="0"/>
              </a:spcBef>
              <a:buFont typeface="Arial" panose="020B0604020202020204" pitchFamily="34" charset="0"/>
              <a:buNone/>
              <a:defRPr sz="44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$##B</a:t>
            </a:r>
          </a:p>
        </p:txBody>
      </p:sp>
      <p:sp>
        <p:nvSpPr>
          <p:cNvPr id="42" name="Text Placeholder 15">
            <a:extLst>
              <a:ext uri="{FF2B5EF4-FFF2-40B4-BE49-F238E27FC236}">
                <a16:creationId xmlns:a16="http://schemas.microsoft.com/office/drawing/2014/main" id="{894F938E-D4F1-9714-D7EB-F580B409A8E0}"/>
              </a:ext>
            </a:extLst>
          </p:cNvPr>
          <p:cNvSpPr>
            <a:spLocks noGrp="1"/>
          </p:cNvSpPr>
          <p:nvPr>
            <p:ph type="body" sz="quarter" idx="33" hasCustomPrompt="1"/>
          </p:nvPr>
        </p:nvSpPr>
        <p:spPr>
          <a:xfrm>
            <a:off x="7201959" y="3689097"/>
            <a:ext cx="1778400" cy="1576641"/>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43" name="Text Placeholder 15">
            <a:extLst>
              <a:ext uri="{FF2B5EF4-FFF2-40B4-BE49-F238E27FC236}">
                <a16:creationId xmlns:a16="http://schemas.microsoft.com/office/drawing/2014/main" id="{8B02309C-A962-1073-59C9-3CC174F17A99}"/>
              </a:ext>
            </a:extLst>
          </p:cNvPr>
          <p:cNvSpPr>
            <a:spLocks noGrp="1"/>
          </p:cNvSpPr>
          <p:nvPr>
            <p:ph type="body" sz="quarter" idx="34" hasCustomPrompt="1"/>
          </p:nvPr>
        </p:nvSpPr>
        <p:spPr>
          <a:xfrm>
            <a:off x="9413876" y="3689097"/>
            <a:ext cx="1778400" cy="1576641"/>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47" name="Picture Placeholder 6">
            <a:extLst>
              <a:ext uri="{FF2B5EF4-FFF2-40B4-BE49-F238E27FC236}">
                <a16:creationId xmlns:a16="http://schemas.microsoft.com/office/drawing/2014/main" id="{578C2D75-F3B1-20F5-F015-1F3B9ABBE869}"/>
              </a:ext>
            </a:extLst>
          </p:cNvPr>
          <p:cNvSpPr>
            <a:spLocks noGrp="1"/>
          </p:cNvSpPr>
          <p:nvPr>
            <p:ph type="pic" sz="quarter" idx="36" hasCustomPrompt="1"/>
          </p:nvPr>
        </p:nvSpPr>
        <p:spPr>
          <a:xfrm>
            <a:off x="1" y="0"/>
            <a:ext cx="3971924" cy="6858000"/>
          </a:xfrm>
          <a:solidFill>
            <a:schemeClr val="accent1"/>
          </a:solidFill>
        </p:spPr>
        <p:txBody>
          <a:bodyPr tIns="108000" bIns="720000" anchor="b"/>
          <a:lstStyle>
            <a:lvl1pPr algn="ctr">
              <a:defRPr sz="1600">
                <a:solidFill>
                  <a:schemeClr val="bg1"/>
                </a:solidFill>
              </a:defRPr>
            </a:lvl1pPr>
          </a:lstStyle>
          <a:p>
            <a:r>
              <a:rPr lang="en-US" dirty="0"/>
              <a:t>(Optional) Add image here, then ‘Send to Back’</a:t>
            </a:r>
          </a:p>
        </p:txBody>
      </p:sp>
      <p:sp>
        <p:nvSpPr>
          <p:cNvPr id="2" name="Text Placeholder 11">
            <a:extLst>
              <a:ext uri="{FF2B5EF4-FFF2-40B4-BE49-F238E27FC236}">
                <a16:creationId xmlns:a16="http://schemas.microsoft.com/office/drawing/2014/main" id="{F276C869-7649-9996-2B69-012ABC1CBFE1}"/>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solidFill>
                  <a:schemeClr val="bg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3" name="Title 1">
            <a:extLst>
              <a:ext uri="{FF2B5EF4-FFF2-40B4-BE49-F238E27FC236}">
                <a16:creationId xmlns:a16="http://schemas.microsoft.com/office/drawing/2014/main" id="{3EF7D696-8E7A-CA73-B8DA-6E4DC16F63BD}"/>
              </a:ext>
            </a:extLst>
          </p:cNvPr>
          <p:cNvSpPr>
            <a:spLocks noGrp="1"/>
          </p:cNvSpPr>
          <p:nvPr>
            <p:ph type="title" hasCustomPrompt="1"/>
          </p:nvPr>
        </p:nvSpPr>
        <p:spPr>
          <a:xfrm>
            <a:off x="4990041" y="657225"/>
            <a:ext cx="6202235" cy="714729"/>
          </a:xfrm>
        </p:spPr>
        <p:txBody>
          <a:bodyPr/>
          <a:lstStyle/>
          <a:p>
            <a:r>
              <a:rPr lang="en-GB" dirty="0"/>
              <a:t>Place Headline Here</a:t>
            </a:r>
            <a:endParaRPr lang="en-US" dirty="0"/>
          </a:p>
        </p:txBody>
      </p:sp>
      <p:pic>
        <p:nvPicPr>
          <p:cNvPr id="5" name="Graphic 10">
            <a:extLst>
              <a:ext uri="{FF2B5EF4-FFF2-40B4-BE49-F238E27FC236}">
                <a16:creationId xmlns:a16="http://schemas.microsoft.com/office/drawing/2014/main" id="{AF058F3C-BAF1-F0D9-24AC-583ED3952F4F}"/>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2011387494"/>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Divider 03-A">
    <p:bg>
      <p:bgPr>
        <a:solidFill>
          <a:schemeClr val="accent1"/>
        </a:solidFill>
        <a:effectLst/>
      </p:bgPr>
    </p:bg>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F611E706-A6B8-1408-2F11-EFE5DB8591D1}"/>
              </a:ext>
            </a:extLst>
          </p:cNvPr>
          <p:cNvSpPr>
            <a:spLocks noGrp="1"/>
          </p:cNvSpPr>
          <p:nvPr>
            <p:ph type="pic" sz="quarter" idx="25" hasCustomPrompt="1"/>
          </p:nvPr>
        </p:nvSpPr>
        <p:spPr>
          <a:xfrm>
            <a:off x="6203950" y="0"/>
            <a:ext cx="5988050" cy="6857999"/>
          </a:xfrm>
          <a:noFill/>
        </p:spPr>
        <p:txBody>
          <a:bodyPr vert="horz" lIns="0" tIns="720000" rIns="0" bIns="720000" rtlCol="0" anchor="t">
            <a:noAutofit/>
          </a:bodyPr>
          <a:lstStyle>
            <a:lvl1pPr algn="ctr">
              <a:defRPr lang="en-IN" dirty="0">
                <a:solidFill>
                  <a:schemeClr val="tx1"/>
                </a:solidFill>
              </a:defRPr>
            </a:lvl1pPr>
          </a:lstStyle>
          <a:p>
            <a:pPr lvl="0" algn="ctr"/>
            <a:r>
              <a:rPr lang="en-IN" dirty="0"/>
              <a:t>(Optional) Add image here, then ‘Send to Back’</a:t>
            </a:r>
          </a:p>
        </p:txBody>
      </p:sp>
      <p:sp>
        <p:nvSpPr>
          <p:cNvPr id="9" name="Title 1">
            <a:extLst>
              <a:ext uri="{FF2B5EF4-FFF2-40B4-BE49-F238E27FC236}">
                <a16:creationId xmlns:a16="http://schemas.microsoft.com/office/drawing/2014/main" id="{80EE1B65-3CBB-3929-93FE-594FF38F90F3}"/>
              </a:ext>
            </a:extLst>
          </p:cNvPr>
          <p:cNvSpPr>
            <a:spLocks noGrp="1"/>
          </p:cNvSpPr>
          <p:nvPr>
            <p:ph type="title" hasCustomPrompt="1"/>
          </p:nvPr>
        </p:nvSpPr>
        <p:spPr>
          <a:xfrm>
            <a:off x="433265" y="1592262"/>
            <a:ext cx="4773100" cy="1778613"/>
          </a:xfrm>
        </p:spPr>
        <p:txBody>
          <a:bodyPr anchor="b"/>
          <a:lstStyle>
            <a:lvl1pPr>
              <a:defRPr sz="4800">
                <a:latin typeface="+mj-lt"/>
              </a:defRPr>
            </a:lvl1pPr>
          </a:lstStyle>
          <a:p>
            <a:r>
              <a:rPr lang="en-GB" dirty="0"/>
              <a:t>Place Headline Here</a:t>
            </a:r>
            <a:endParaRPr lang="en-US" dirty="0"/>
          </a:p>
        </p:txBody>
      </p:sp>
      <p:sp>
        <p:nvSpPr>
          <p:cNvPr id="3" name="Footer Placeholder 4">
            <a:extLst>
              <a:ext uri="{FF2B5EF4-FFF2-40B4-BE49-F238E27FC236}">
                <a16:creationId xmlns:a16="http://schemas.microsoft.com/office/drawing/2014/main" id="{F5CC406A-5030-EA42-F640-9CDC28294346}"/>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8E944E0C-1446-481F-A6BB-4D49FCF88031}"/>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F12271CB-5E89-6496-46D8-AA231605C60A}"/>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 section title </a:t>
            </a:r>
          </a:p>
        </p:txBody>
      </p:sp>
      <p:sp>
        <p:nvSpPr>
          <p:cNvPr id="4" name="Subtitle 2">
            <a:extLst>
              <a:ext uri="{FF2B5EF4-FFF2-40B4-BE49-F238E27FC236}">
                <a16:creationId xmlns:a16="http://schemas.microsoft.com/office/drawing/2014/main" id="{9141D3AE-AC2E-A25C-0881-EC815D57D247}"/>
              </a:ext>
            </a:extLst>
          </p:cNvPr>
          <p:cNvSpPr>
            <a:spLocks noGrp="1"/>
          </p:cNvSpPr>
          <p:nvPr>
            <p:ph type="subTitle" idx="1" hasCustomPrompt="1"/>
          </p:nvPr>
        </p:nvSpPr>
        <p:spPr>
          <a:xfrm>
            <a:off x="433265" y="4527664"/>
            <a:ext cx="4773100" cy="1672318"/>
          </a:xfrm>
          <a:prstGeom prst="rect">
            <a:avLst/>
          </a:prstGeom>
        </p:spPr>
        <p:txBody>
          <a:bodyPr anchor="t"/>
          <a:lstStyle>
            <a:lvl1pPr marL="0" indent="0" algn="l">
              <a:spcBef>
                <a:spcPts val="0"/>
              </a:spcBef>
              <a:buNone/>
              <a:defRPr sz="1400" b="1">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subtitle or section details here</a:t>
            </a:r>
          </a:p>
        </p:txBody>
      </p:sp>
      <p:sp>
        <p:nvSpPr>
          <p:cNvPr id="5" name="Text Placeholder 13">
            <a:extLst>
              <a:ext uri="{FF2B5EF4-FFF2-40B4-BE49-F238E27FC236}">
                <a16:creationId xmlns:a16="http://schemas.microsoft.com/office/drawing/2014/main" id="{256BA7A2-8F16-BE4E-CD3E-8A9FF4B4B5BE}"/>
              </a:ext>
            </a:extLst>
          </p:cNvPr>
          <p:cNvSpPr>
            <a:spLocks noGrp="1"/>
          </p:cNvSpPr>
          <p:nvPr>
            <p:ph type="body" sz="quarter" idx="28" hasCustomPrompt="1"/>
          </p:nvPr>
        </p:nvSpPr>
        <p:spPr>
          <a:xfrm>
            <a:off x="433265" y="3312820"/>
            <a:ext cx="4773100" cy="923330"/>
          </a:xfrm>
        </p:spPr>
        <p:txBody>
          <a:bodyPr wrap="square">
            <a:noAutofit/>
          </a:bodyPr>
          <a:lstStyle>
            <a:lvl1pPr>
              <a:defRPr kumimoji="0" lang="en-US" sz="4800" b="0" i="0" u="none" strike="noStrike" kern="1200" cap="none" spc="0" normalizeH="0" baseline="0" dirty="0" smtClean="0">
                <a:ln>
                  <a:noFill/>
                </a:ln>
                <a:solidFill>
                  <a:schemeClr val="accent2"/>
                </a:solidFill>
                <a:effectLst/>
                <a:uLnTx/>
                <a:uFillTx/>
                <a:latin typeface="+mj-lt"/>
                <a:ea typeface="+mj-ea"/>
                <a:cs typeface="+mj-cs"/>
              </a:defRPr>
            </a:lvl1pPr>
            <a:lvl2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2pPr>
            <a:lvl3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3pPr>
            <a:lvl4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4pPr>
            <a:lvl5pPr>
              <a:defRPr kumimoji="0" lang="en-IN" sz="6000" b="0" i="0" u="none" strike="noStrike" kern="1200" cap="none" spc="0" normalizeH="0" baseline="0" dirty="0">
                <a:ln>
                  <a:noFill/>
                </a:ln>
                <a:solidFill>
                  <a:srgbClr val="D4E8FF"/>
                </a:solidFill>
                <a:effectLst/>
                <a:uLnTx/>
                <a:uFillTx/>
                <a:latin typeface="Telegraf Light" pitchFamily="2" charset="77"/>
                <a:ea typeface="+mj-ea"/>
                <a:cs typeface="+mj-cs"/>
              </a:defRPr>
            </a:lvl5pPr>
          </a:lstStyle>
          <a:p>
            <a:pPr lvl="0"/>
            <a:r>
              <a:rPr lang="en-US" dirty="0"/>
              <a:t>Text Here</a:t>
            </a:r>
            <a:endParaRPr lang="en-IN" dirty="0"/>
          </a:p>
        </p:txBody>
      </p:sp>
      <p:sp>
        <p:nvSpPr>
          <p:cNvPr id="10" name="Text Placeholder 13">
            <a:extLst>
              <a:ext uri="{FF2B5EF4-FFF2-40B4-BE49-F238E27FC236}">
                <a16:creationId xmlns:a16="http://schemas.microsoft.com/office/drawing/2014/main" id="{A1B8A6CC-A518-A447-1758-20E8E338E463}"/>
              </a:ext>
            </a:extLst>
          </p:cNvPr>
          <p:cNvSpPr>
            <a:spLocks noGrp="1"/>
          </p:cNvSpPr>
          <p:nvPr>
            <p:ph type="body" sz="quarter" idx="29" hasCustomPrompt="1"/>
          </p:nvPr>
        </p:nvSpPr>
        <p:spPr>
          <a:xfrm>
            <a:off x="433265" y="931990"/>
            <a:ext cx="2744786" cy="553998"/>
          </a:xfrm>
          <a:noFill/>
        </p:spPr>
        <p:txBody>
          <a:bodyPr anchor="ctr">
            <a:spAutoFit/>
          </a:bodyPr>
          <a:lstStyle>
            <a:lvl1pPr marL="0" indent="0" algn="l">
              <a:lnSpc>
                <a:spcPct val="100000"/>
              </a:lnSpc>
              <a:spcBef>
                <a:spcPts val="0"/>
              </a:spcBef>
              <a:buFont typeface="Arial" panose="020B0604020202020204" pitchFamily="34" charset="0"/>
              <a:buNone/>
              <a:defRPr sz="3600" b="0" i="0">
                <a:solidFill>
                  <a:schemeClr val="accent2"/>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00</a:t>
            </a:r>
          </a:p>
        </p:txBody>
      </p:sp>
      <p:pic>
        <p:nvPicPr>
          <p:cNvPr id="12" name="Graphic 10">
            <a:extLst>
              <a:ext uri="{FF2B5EF4-FFF2-40B4-BE49-F238E27FC236}">
                <a16:creationId xmlns:a16="http://schemas.microsoft.com/office/drawing/2014/main" id="{08D31250-A971-7595-122B-30995176BD4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92841307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A4A3A4"/>
          </p15:clr>
        </p15:guide>
        <p15:guide id="2" orient="horz" pos="2024">
          <p15:clr>
            <a:srgbClr val="A4A3A4"/>
          </p15:clr>
        </p15:guide>
        <p15:guide id="4" pos="3908">
          <p15:clr>
            <a:srgbClr val="A4A3A4"/>
          </p15:clr>
        </p15:guide>
        <p15:guide id="10" pos="767">
          <p15:clr>
            <a:srgbClr val="A4A3A4"/>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randed Chart">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7" name="Picture Placeholder 6">
            <a:extLst>
              <a:ext uri="{FF2B5EF4-FFF2-40B4-BE49-F238E27FC236}">
                <a16:creationId xmlns:a16="http://schemas.microsoft.com/office/drawing/2014/main" id="{578C2D75-F3B1-20F5-F015-1F3B9ABBE869}"/>
              </a:ext>
            </a:extLst>
          </p:cNvPr>
          <p:cNvSpPr>
            <a:spLocks noGrp="1"/>
          </p:cNvSpPr>
          <p:nvPr>
            <p:ph type="pic" sz="quarter" idx="36" hasCustomPrompt="1"/>
          </p:nvPr>
        </p:nvSpPr>
        <p:spPr>
          <a:xfrm>
            <a:off x="0" y="0"/>
            <a:ext cx="3971924" cy="6858000"/>
          </a:xfrm>
          <a:solidFill>
            <a:schemeClr val="accent1"/>
          </a:solidFill>
        </p:spPr>
        <p:txBody>
          <a:bodyPr tIns="108000" bIns="720000" anchor="b"/>
          <a:lstStyle>
            <a:lvl1pPr algn="ctr">
              <a:defRPr sz="1600">
                <a:solidFill>
                  <a:schemeClr val="bg1"/>
                </a:solidFill>
              </a:defRPr>
            </a:lvl1pPr>
          </a:lstStyle>
          <a:p>
            <a:r>
              <a:rPr lang="en-US" dirty="0"/>
              <a:t>(Optional) Add image here, then ‘Send to Back’</a:t>
            </a:r>
          </a:p>
        </p:txBody>
      </p:sp>
      <p:sp>
        <p:nvSpPr>
          <p:cNvPr id="2" name="Text Placeholder 11">
            <a:extLst>
              <a:ext uri="{FF2B5EF4-FFF2-40B4-BE49-F238E27FC236}">
                <a16:creationId xmlns:a16="http://schemas.microsoft.com/office/drawing/2014/main" id="{F276C869-7649-9996-2B69-012ABC1CBFE1}"/>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solidFill>
                  <a:schemeClr val="bg1"/>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3" name="Title 1">
            <a:extLst>
              <a:ext uri="{FF2B5EF4-FFF2-40B4-BE49-F238E27FC236}">
                <a16:creationId xmlns:a16="http://schemas.microsoft.com/office/drawing/2014/main" id="{3EF7D696-8E7A-CA73-B8DA-6E4DC16F63BD}"/>
              </a:ext>
            </a:extLst>
          </p:cNvPr>
          <p:cNvSpPr>
            <a:spLocks noGrp="1"/>
          </p:cNvSpPr>
          <p:nvPr>
            <p:ph type="title" hasCustomPrompt="1"/>
          </p:nvPr>
        </p:nvSpPr>
        <p:spPr>
          <a:xfrm>
            <a:off x="4990041" y="657225"/>
            <a:ext cx="6202235" cy="714729"/>
          </a:xfrm>
        </p:spPr>
        <p:txBody>
          <a:bodyPr/>
          <a:lstStyle/>
          <a:p>
            <a:r>
              <a:rPr lang="en-GB" dirty="0"/>
              <a:t>Place Headline Here</a:t>
            </a:r>
            <a:endParaRPr lang="en-US" dirty="0"/>
          </a:p>
        </p:txBody>
      </p:sp>
      <p:sp>
        <p:nvSpPr>
          <p:cNvPr id="8" name="Table Placeholder 7">
            <a:extLst>
              <a:ext uri="{FF2B5EF4-FFF2-40B4-BE49-F238E27FC236}">
                <a16:creationId xmlns:a16="http://schemas.microsoft.com/office/drawing/2014/main" id="{0768D223-EA78-29F1-B6B0-E9264861D6A4}"/>
              </a:ext>
            </a:extLst>
          </p:cNvPr>
          <p:cNvSpPr>
            <a:spLocks noGrp="1"/>
          </p:cNvSpPr>
          <p:nvPr>
            <p:ph type="tbl" sz="quarter" idx="37"/>
          </p:nvPr>
        </p:nvSpPr>
        <p:spPr>
          <a:xfrm>
            <a:off x="4989513" y="1574799"/>
            <a:ext cx="6202362" cy="4438074"/>
          </a:xfrm>
        </p:spPr>
        <p:txBody>
          <a:bodyPr/>
          <a:lstStyle/>
          <a:p>
            <a:endParaRPr lang="en-US" dirty="0"/>
          </a:p>
        </p:txBody>
      </p:sp>
      <p:pic>
        <p:nvPicPr>
          <p:cNvPr id="5" name="Graphic 10">
            <a:extLst>
              <a:ext uri="{FF2B5EF4-FFF2-40B4-BE49-F238E27FC236}">
                <a16:creationId xmlns:a16="http://schemas.microsoft.com/office/drawing/2014/main" id="{BAA21790-1EE1-D300-FF2D-546B91B11868}"/>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3410876642"/>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ontent, Picture, Column 5">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7E318437-D5E2-0669-45F2-E02F050D1730}"/>
              </a:ext>
            </a:extLst>
          </p:cNvPr>
          <p:cNvSpPr>
            <a:spLocks noGrp="1"/>
          </p:cNvSpPr>
          <p:nvPr>
            <p:ph type="body" sz="quarter" idx="14" hasCustomPrompt="1"/>
          </p:nvPr>
        </p:nvSpPr>
        <p:spPr>
          <a:xfrm>
            <a:off x="1214898" y="4377008"/>
            <a:ext cx="1782302" cy="883613"/>
          </a:xfrm>
        </p:spPr>
        <p:txBody>
          <a:bodyPr anchor="b" anchorCtr="0"/>
          <a:lstStyle>
            <a:lvl1pPr marL="0" indent="0" algn="l">
              <a:spcBef>
                <a:spcPts val="0"/>
              </a:spcBef>
              <a:buFont typeface="Arial" panose="020B0604020202020204" pitchFamily="34" charset="0"/>
              <a:buNone/>
              <a:defRPr sz="40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a:t>
            </a:r>
          </a:p>
        </p:txBody>
      </p:sp>
      <p:sp>
        <p:nvSpPr>
          <p:cNvPr id="16" name="Text Placeholder 15">
            <a:extLst>
              <a:ext uri="{FF2B5EF4-FFF2-40B4-BE49-F238E27FC236}">
                <a16:creationId xmlns:a16="http://schemas.microsoft.com/office/drawing/2014/main" id="{4EF9D769-2972-C489-E1CE-44BADDCCE1C5}"/>
              </a:ext>
            </a:extLst>
          </p:cNvPr>
          <p:cNvSpPr>
            <a:spLocks noGrp="1"/>
          </p:cNvSpPr>
          <p:nvPr>
            <p:ph type="body" sz="quarter" idx="15" hasCustomPrompt="1"/>
          </p:nvPr>
        </p:nvSpPr>
        <p:spPr>
          <a:xfrm>
            <a:off x="1214899" y="5260621"/>
            <a:ext cx="1782302" cy="63191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3" name="Text Placeholder 15">
            <a:extLst>
              <a:ext uri="{FF2B5EF4-FFF2-40B4-BE49-F238E27FC236}">
                <a16:creationId xmlns:a16="http://schemas.microsoft.com/office/drawing/2014/main" id="{04085B56-4C9F-B00B-0263-8115E401D329}"/>
              </a:ext>
            </a:extLst>
          </p:cNvPr>
          <p:cNvSpPr>
            <a:spLocks noGrp="1"/>
          </p:cNvSpPr>
          <p:nvPr>
            <p:ph type="body" sz="quarter" idx="17" hasCustomPrompt="1"/>
          </p:nvPr>
        </p:nvSpPr>
        <p:spPr>
          <a:xfrm>
            <a:off x="3211001" y="5260621"/>
            <a:ext cx="1782302" cy="63191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7" name="Text Placeholder 15">
            <a:extLst>
              <a:ext uri="{FF2B5EF4-FFF2-40B4-BE49-F238E27FC236}">
                <a16:creationId xmlns:a16="http://schemas.microsoft.com/office/drawing/2014/main" id="{B4BA1A5D-B476-5C5E-A6D1-C2FABDB106FF}"/>
              </a:ext>
            </a:extLst>
          </p:cNvPr>
          <p:cNvSpPr>
            <a:spLocks noGrp="1"/>
          </p:cNvSpPr>
          <p:nvPr>
            <p:ph type="body" sz="quarter" idx="19" hasCustomPrompt="1"/>
          </p:nvPr>
        </p:nvSpPr>
        <p:spPr>
          <a:xfrm>
            <a:off x="5208983" y="5260621"/>
            <a:ext cx="1782302" cy="63191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9" name="Text Placeholder 15">
            <a:extLst>
              <a:ext uri="{FF2B5EF4-FFF2-40B4-BE49-F238E27FC236}">
                <a16:creationId xmlns:a16="http://schemas.microsoft.com/office/drawing/2014/main" id="{8CAA5F21-476C-EBBB-55FB-370FDF2E8BD2}"/>
              </a:ext>
            </a:extLst>
          </p:cNvPr>
          <p:cNvSpPr>
            <a:spLocks noGrp="1"/>
          </p:cNvSpPr>
          <p:nvPr>
            <p:ph type="body" sz="quarter" idx="21" hasCustomPrompt="1"/>
          </p:nvPr>
        </p:nvSpPr>
        <p:spPr>
          <a:xfrm>
            <a:off x="7200952" y="5260621"/>
            <a:ext cx="1782302" cy="63191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1" name="Text Placeholder 15">
            <a:extLst>
              <a:ext uri="{FF2B5EF4-FFF2-40B4-BE49-F238E27FC236}">
                <a16:creationId xmlns:a16="http://schemas.microsoft.com/office/drawing/2014/main" id="{4403740D-2C6D-2154-797A-2A0B80A0B2DB}"/>
              </a:ext>
            </a:extLst>
          </p:cNvPr>
          <p:cNvSpPr>
            <a:spLocks noGrp="1"/>
          </p:cNvSpPr>
          <p:nvPr>
            <p:ph type="body" sz="quarter" idx="23" hasCustomPrompt="1"/>
          </p:nvPr>
        </p:nvSpPr>
        <p:spPr>
          <a:xfrm>
            <a:off x="9194800" y="5260621"/>
            <a:ext cx="1782302" cy="63191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27" name="Text Placeholder 13">
            <a:extLst>
              <a:ext uri="{FF2B5EF4-FFF2-40B4-BE49-F238E27FC236}">
                <a16:creationId xmlns:a16="http://schemas.microsoft.com/office/drawing/2014/main" id="{0F07B4D8-9A7A-F9D6-4587-5CA95790C07F}"/>
              </a:ext>
            </a:extLst>
          </p:cNvPr>
          <p:cNvSpPr>
            <a:spLocks noGrp="1"/>
          </p:cNvSpPr>
          <p:nvPr>
            <p:ph type="body" sz="quarter" idx="25" hasCustomPrompt="1"/>
          </p:nvPr>
        </p:nvSpPr>
        <p:spPr>
          <a:xfrm>
            <a:off x="3211001" y="4377008"/>
            <a:ext cx="1782302" cy="883613"/>
          </a:xfrm>
        </p:spPr>
        <p:txBody>
          <a:bodyPr anchor="b" anchorCtr="0"/>
          <a:lstStyle>
            <a:lvl1pPr marL="0" indent="0" algn="l">
              <a:spcBef>
                <a:spcPts val="0"/>
              </a:spcBef>
              <a:buFont typeface="Arial" panose="020B0604020202020204" pitchFamily="34" charset="0"/>
              <a:buNone/>
              <a:defRPr sz="40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a:t>
            </a:r>
          </a:p>
        </p:txBody>
      </p:sp>
      <p:sp>
        <p:nvSpPr>
          <p:cNvPr id="28" name="Text Placeholder 13">
            <a:extLst>
              <a:ext uri="{FF2B5EF4-FFF2-40B4-BE49-F238E27FC236}">
                <a16:creationId xmlns:a16="http://schemas.microsoft.com/office/drawing/2014/main" id="{0011D9E7-157D-5A04-B8F7-A1635583F2EA}"/>
              </a:ext>
            </a:extLst>
          </p:cNvPr>
          <p:cNvSpPr>
            <a:spLocks noGrp="1"/>
          </p:cNvSpPr>
          <p:nvPr>
            <p:ph type="body" sz="quarter" idx="26" hasCustomPrompt="1"/>
          </p:nvPr>
        </p:nvSpPr>
        <p:spPr>
          <a:xfrm>
            <a:off x="5208983" y="4377008"/>
            <a:ext cx="1782302" cy="883613"/>
          </a:xfrm>
        </p:spPr>
        <p:txBody>
          <a:bodyPr anchor="b" anchorCtr="0"/>
          <a:lstStyle>
            <a:lvl1pPr marL="0" indent="0" algn="l">
              <a:spcBef>
                <a:spcPts val="0"/>
              </a:spcBef>
              <a:buFont typeface="Arial" panose="020B0604020202020204" pitchFamily="34" charset="0"/>
              <a:buNone/>
              <a:defRPr sz="40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a:t>
            </a:r>
          </a:p>
        </p:txBody>
      </p:sp>
      <p:sp>
        <p:nvSpPr>
          <p:cNvPr id="29" name="Text Placeholder 13">
            <a:extLst>
              <a:ext uri="{FF2B5EF4-FFF2-40B4-BE49-F238E27FC236}">
                <a16:creationId xmlns:a16="http://schemas.microsoft.com/office/drawing/2014/main" id="{62375DD5-2EF0-8C82-F3C3-B9D111CD1326}"/>
              </a:ext>
            </a:extLst>
          </p:cNvPr>
          <p:cNvSpPr>
            <a:spLocks noGrp="1"/>
          </p:cNvSpPr>
          <p:nvPr>
            <p:ph type="body" sz="quarter" idx="27" hasCustomPrompt="1"/>
          </p:nvPr>
        </p:nvSpPr>
        <p:spPr>
          <a:xfrm>
            <a:off x="7200952" y="4377008"/>
            <a:ext cx="1782302" cy="883613"/>
          </a:xfrm>
        </p:spPr>
        <p:txBody>
          <a:bodyPr anchor="b" anchorCtr="0"/>
          <a:lstStyle>
            <a:lvl1pPr marL="0" indent="0" algn="l">
              <a:spcBef>
                <a:spcPts val="0"/>
              </a:spcBef>
              <a:buFont typeface="Arial" panose="020B0604020202020204" pitchFamily="34" charset="0"/>
              <a:buNone/>
              <a:defRPr sz="40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a:t>
            </a:r>
          </a:p>
        </p:txBody>
      </p:sp>
      <p:sp>
        <p:nvSpPr>
          <p:cNvPr id="30" name="Text Placeholder 13">
            <a:extLst>
              <a:ext uri="{FF2B5EF4-FFF2-40B4-BE49-F238E27FC236}">
                <a16:creationId xmlns:a16="http://schemas.microsoft.com/office/drawing/2014/main" id="{A378E2B8-1AFD-6105-87AA-DB056D2F45E0}"/>
              </a:ext>
            </a:extLst>
          </p:cNvPr>
          <p:cNvSpPr>
            <a:spLocks noGrp="1"/>
          </p:cNvSpPr>
          <p:nvPr>
            <p:ph type="body" sz="quarter" idx="28" hasCustomPrompt="1"/>
          </p:nvPr>
        </p:nvSpPr>
        <p:spPr>
          <a:xfrm>
            <a:off x="9194800" y="4377008"/>
            <a:ext cx="1782302" cy="883613"/>
          </a:xfrm>
        </p:spPr>
        <p:txBody>
          <a:bodyPr anchor="b" anchorCtr="0"/>
          <a:lstStyle>
            <a:lvl1pPr marL="0" indent="0" algn="l">
              <a:spcBef>
                <a:spcPts val="0"/>
              </a:spcBef>
              <a:buFont typeface="Arial" panose="020B0604020202020204" pitchFamily="34" charset="0"/>
              <a:buNone/>
              <a:defRPr sz="40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a:t>
            </a:r>
          </a:p>
        </p:txBody>
      </p:sp>
      <p:sp>
        <p:nvSpPr>
          <p:cNvPr id="33" name="Picture Placeholder 31">
            <a:extLst>
              <a:ext uri="{FF2B5EF4-FFF2-40B4-BE49-F238E27FC236}">
                <a16:creationId xmlns:a16="http://schemas.microsoft.com/office/drawing/2014/main" id="{674A2345-0E58-88C3-12C8-566FEF983683}"/>
              </a:ext>
            </a:extLst>
          </p:cNvPr>
          <p:cNvSpPr>
            <a:spLocks noGrp="1"/>
          </p:cNvSpPr>
          <p:nvPr>
            <p:ph type="pic" sz="quarter" idx="29"/>
          </p:nvPr>
        </p:nvSpPr>
        <p:spPr>
          <a:xfrm>
            <a:off x="5205975" y="1808161"/>
            <a:ext cx="5770000" cy="2438397"/>
          </a:xfrm>
          <a:solidFill>
            <a:schemeClr val="bg1">
              <a:lumMod val="95000"/>
            </a:schemeClr>
          </a:solidFill>
        </p:spPr>
        <p:txBody>
          <a:bodyPr/>
          <a:lstStyle/>
          <a:p>
            <a:r>
              <a:rPr lang="en-US" dirty="0"/>
              <a:t>Click icon to add picture</a:t>
            </a:r>
            <a:endParaRPr lang="en-IN" dirty="0"/>
          </a:p>
        </p:txBody>
      </p:sp>
      <p:sp>
        <p:nvSpPr>
          <p:cNvPr id="35" name="Text Placeholder 15">
            <a:extLst>
              <a:ext uri="{FF2B5EF4-FFF2-40B4-BE49-F238E27FC236}">
                <a16:creationId xmlns:a16="http://schemas.microsoft.com/office/drawing/2014/main" id="{F3C53B07-C85D-AF7E-6728-0BB5B88B2D97}"/>
              </a:ext>
            </a:extLst>
          </p:cNvPr>
          <p:cNvSpPr>
            <a:spLocks noGrp="1"/>
          </p:cNvSpPr>
          <p:nvPr>
            <p:ph type="body" sz="quarter" idx="30" hasCustomPrompt="1"/>
          </p:nvPr>
        </p:nvSpPr>
        <p:spPr>
          <a:xfrm>
            <a:off x="1216024" y="1808161"/>
            <a:ext cx="3776149" cy="2438398"/>
          </a:xfrm>
        </p:spPr>
        <p:txBody>
          <a:bodyPr/>
          <a:lstStyle>
            <a:lvl1pPr>
              <a:spcBef>
                <a:spcPts val="300"/>
              </a:spcBef>
              <a:defRPr sz="1600"/>
            </a:lvl1pPr>
            <a:lvl2pPr>
              <a:spcBef>
                <a:spcPts val="300"/>
              </a:spcBef>
              <a:defRPr sz="1600"/>
            </a:lvl2pPr>
            <a:lvl3pPr>
              <a:spcBef>
                <a:spcPts val="300"/>
              </a:spcBef>
              <a:defRPr sz="1600"/>
            </a:lvl3pPr>
            <a:lvl4pPr>
              <a:spcBef>
                <a:spcPts val="300"/>
              </a:spcBef>
              <a:defRPr sz="1600"/>
            </a:lvl4pPr>
            <a:lvl5pPr>
              <a:spcBef>
                <a:spcPts val="300"/>
              </a:spcBef>
              <a:defRPr sz="1600"/>
            </a:lvl5pPr>
          </a:lstStyle>
          <a:p>
            <a:pPr lvl="0"/>
            <a:r>
              <a:rPr lang="en-US"/>
              <a:t>Place text here, use indent for bullet point levels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87B8D610-A161-8207-6477-5374C8D96DD0}"/>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7" name="Text Placeholder 11">
            <a:extLst>
              <a:ext uri="{FF2B5EF4-FFF2-40B4-BE49-F238E27FC236}">
                <a16:creationId xmlns:a16="http://schemas.microsoft.com/office/drawing/2014/main" id="{9693ADFC-F305-CFDD-FF5F-6C91CF3C10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cxnSp>
        <p:nvCxnSpPr>
          <p:cNvPr id="2" name="Straight Connector 1">
            <a:extLst>
              <a:ext uri="{FF2B5EF4-FFF2-40B4-BE49-F238E27FC236}">
                <a16:creationId xmlns:a16="http://schemas.microsoft.com/office/drawing/2014/main" id="{0FDB860F-5CDE-5BCF-F225-4427B081FACB}"/>
              </a:ext>
            </a:extLst>
          </p:cNvPr>
          <p:cNvCxnSpPr/>
          <p:nvPr userDrawn="1"/>
        </p:nvCxnSpPr>
        <p:spPr>
          <a:xfrm>
            <a:off x="1214898" y="5893332"/>
            <a:ext cx="216000" cy="0"/>
          </a:xfrm>
          <a:prstGeom prst="line">
            <a:avLst/>
          </a:prstGeom>
          <a:ln w="2286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FE58D999-0EE5-E229-9275-C62A53D7582B}"/>
              </a:ext>
            </a:extLst>
          </p:cNvPr>
          <p:cNvCxnSpPr/>
          <p:nvPr userDrawn="1"/>
        </p:nvCxnSpPr>
        <p:spPr>
          <a:xfrm>
            <a:off x="3211001" y="5893332"/>
            <a:ext cx="216000" cy="0"/>
          </a:xfrm>
          <a:prstGeom prst="line">
            <a:avLst/>
          </a:prstGeom>
          <a:ln w="2286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44ED5F84-401A-7382-9C49-8A6EE3AB9BAE}"/>
              </a:ext>
            </a:extLst>
          </p:cNvPr>
          <p:cNvCxnSpPr/>
          <p:nvPr userDrawn="1"/>
        </p:nvCxnSpPr>
        <p:spPr>
          <a:xfrm>
            <a:off x="5205975" y="5893332"/>
            <a:ext cx="216000" cy="0"/>
          </a:xfrm>
          <a:prstGeom prst="line">
            <a:avLst/>
          </a:prstGeom>
          <a:ln w="2286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25335F1-A90E-35E6-1A19-BFABC99A857E}"/>
              </a:ext>
            </a:extLst>
          </p:cNvPr>
          <p:cNvCxnSpPr/>
          <p:nvPr userDrawn="1"/>
        </p:nvCxnSpPr>
        <p:spPr>
          <a:xfrm>
            <a:off x="7200952" y="5893332"/>
            <a:ext cx="216000" cy="0"/>
          </a:xfrm>
          <a:prstGeom prst="line">
            <a:avLst/>
          </a:prstGeom>
          <a:ln w="2286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3D2FFD21-7E2D-3477-0960-422DF5B90707}"/>
              </a:ext>
            </a:extLst>
          </p:cNvPr>
          <p:cNvCxnSpPr/>
          <p:nvPr userDrawn="1"/>
        </p:nvCxnSpPr>
        <p:spPr>
          <a:xfrm>
            <a:off x="9194800" y="5893332"/>
            <a:ext cx="216000" cy="0"/>
          </a:xfrm>
          <a:prstGeom prst="line">
            <a:avLst/>
          </a:prstGeom>
          <a:ln w="2286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3097793"/>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Picture, Data 4">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4" name="Text Placeholder 32">
            <a:extLst>
              <a:ext uri="{FF2B5EF4-FFF2-40B4-BE49-F238E27FC236}">
                <a16:creationId xmlns:a16="http://schemas.microsoft.com/office/drawing/2014/main" id="{28A4C9B4-574C-42C2-8DFC-E7BF395CCD61}"/>
              </a:ext>
            </a:extLst>
          </p:cNvPr>
          <p:cNvSpPr>
            <a:spLocks noGrp="1"/>
          </p:cNvSpPr>
          <p:nvPr>
            <p:ph type="body" sz="quarter" idx="25" hasCustomPrompt="1"/>
          </p:nvPr>
        </p:nvSpPr>
        <p:spPr>
          <a:xfrm>
            <a:off x="5987963" y="1949372"/>
            <a:ext cx="4989140" cy="295136"/>
          </a:xfrm>
        </p:spPr>
        <p:txBody>
          <a:bodyPr tIns="36000" bIns="36000">
            <a:noAutofit/>
          </a:bodyPr>
          <a:lstStyle>
            <a:lvl1pPr algn="l">
              <a:defRPr sz="1400" b="1">
                <a:latin typeface="+mj-lt"/>
              </a:defRPr>
            </a:lvl1pPr>
          </a:lstStyle>
          <a:p>
            <a:pPr lvl="0"/>
            <a:r>
              <a:rPr lang="en-US"/>
              <a:t>Chart Title</a:t>
            </a:r>
            <a:endParaRPr lang="en-IN"/>
          </a:p>
        </p:txBody>
      </p:sp>
      <p:sp>
        <p:nvSpPr>
          <p:cNvPr id="7" name="Chart Placeholder 4">
            <a:extLst>
              <a:ext uri="{FF2B5EF4-FFF2-40B4-BE49-F238E27FC236}">
                <a16:creationId xmlns:a16="http://schemas.microsoft.com/office/drawing/2014/main" id="{ED38EB14-0A9E-E5EF-383E-94080D7BF06A}"/>
              </a:ext>
            </a:extLst>
          </p:cNvPr>
          <p:cNvSpPr>
            <a:spLocks noGrp="1"/>
          </p:cNvSpPr>
          <p:nvPr>
            <p:ph type="chart" sz="quarter" idx="27"/>
          </p:nvPr>
        </p:nvSpPr>
        <p:spPr>
          <a:xfrm>
            <a:off x="433387" y="2279945"/>
            <a:ext cx="4773610" cy="2985794"/>
          </a:xfrm>
        </p:spPr>
        <p:txBody>
          <a:bodyPr/>
          <a:lstStyle/>
          <a:p>
            <a:r>
              <a:rPr lang="en-US" dirty="0"/>
              <a:t>Click icon to add chart</a:t>
            </a:r>
            <a:endParaRPr lang="en-IN" dirty="0"/>
          </a:p>
        </p:txBody>
      </p:sp>
      <p:sp>
        <p:nvSpPr>
          <p:cNvPr id="13" name="Text Placeholder 15">
            <a:extLst>
              <a:ext uri="{FF2B5EF4-FFF2-40B4-BE49-F238E27FC236}">
                <a16:creationId xmlns:a16="http://schemas.microsoft.com/office/drawing/2014/main" id="{35CD2AD7-5518-94F8-8BA5-7E9457338F31}"/>
              </a:ext>
            </a:extLst>
          </p:cNvPr>
          <p:cNvSpPr>
            <a:spLocks noGrp="1"/>
          </p:cNvSpPr>
          <p:nvPr>
            <p:ph type="body" sz="quarter" idx="29" hasCustomPrompt="1"/>
          </p:nvPr>
        </p:nvSpPr>
        <p:spPr>
          <a:xfrm>
            <a:off x="5987963" y="2319198"/>
            <a:ext cx="4989600" cy="921747"/>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 use indent for bullet point levels</a:t>
            </a:r>
          </a:p>
        </p:txBody>
      </p:sp>
      <p:sp>
        <p:nvSpPr>
          <p:cNvPr id="6" name="Text Placeholder 15">
            <a:extLst>
              <a:ext uri="{FF2B5EF4-FFF2-40B4-BE49-F238E27FC236}">
                <a16:creationId xmlns:a16="http://schemas.microsoft.com/office/drawing/2014/main" id="{767A6E4B-D938-8A91-174E-A303CF193578}"/>
              </a:ext>
            </a:extLst>
          </p:cNvPr>
          <p:cNvSpPr>
            <a:spLocks noGrp="1"/>
          </p:cNvSpPr>
          <p:nvPr>
            <p:ph type="body" sz="quarter" idx="15" hasCustomPrompt="1"/>
          </p:nvPr>
        </p:nvSpPr>
        <p:spPr>
          <a:xfrm>
            <a:off x="6096000" y="4059236"/>
            <a:ext cx="1885950" cy="666750"/>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14" name="Text Placeholder 15">
            <a:extLst>
              <a:ext uri="{FF2B5EF4-FFF2-40B4-BE49-F238E27FC236}">
                <a16:creationId xmlns:a16="http://schemas.microsoft.com/office/drawing/2014/main" id="{18A412DE-6EB4-91F0-2AC0-F3E32E497663}"/>
              </a:ext>
            </a:extLst>
          </p:cNvPr>
          <p:cNvSpPr>
            <a:spLocks noGrp="1"/>
          </p:cNvSpPr>
          <p:nvPr>
            <p:ph type="body" sz="quarter" idx="34" hasCustomPrompt="1"/>
          </p:nvPr>
        </p:nvSpPr>
        <p:spPr>
          <a:xfrm>
            <a:off x="6096000" y="3483912"/>
            <a:ext cx="1885950" cy="500458"/>
          </a:xfrm>
        </p:spPr>
        <p:txBody>
          <a:bodyPr>
            <a:noAutofit/>
          </a:bodyPr>
          <a:lstStyle>
            <a:lvl1pPr>
              <a:spcBef>
                <a:spcPts val="300"/>
              </a:spcBef>
              <a:defRPr sz="3600" b="0" i="0">
                <a:solidFill>
                  <a:schemeClr val="tx1"/>
                </a:solidFill>
                <a:latin typeface="+mj-lt"/>
              </a:defRPr>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a:t>
            </a:r>
          </a:p>
        </p:txBody>
      </p:sp>
      <p:sp>
        <p:nvSpPr>
          <p:cNvPr id="18" name="Line 1">
            <a:extLst>
              <a:ext uri="{FF2B5EF4-FFF2-40B4-BE49-F238E27FC236}">
                <a16:creationId xmlns:a16="http://schemas.microsoft.com/office/drawing/2014/main" id="{16EF1BF2-310E-7CEC-0E2A-8FFA2B0AFF3D}"/>
              </a:ext>
            </a:extLst>
          </p:cNvPr>
          <p:cNvSpPr/>
          <p:nvPr userDrawn="1"/>
        </p:nvSpPr>
        <p:spPr>
          <a:xfrm>
            <a:off x="5987963" y="3483912"/>
            <a:ext cx="36000" cy="124207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15">
            <a:extLst>
              <a:ext uri="{FF2B5EF4-FFF2-40B4-BE49-F238E27FC236}">
                <a16:creationId xmlns:a16="http://schemas.microsoft.com/office/drawing/2014/main" id="{6EE725A8-BB73-7E74-2EF8-AD26ADB57CDE}"/>
              </a:ext>
            </a:extLst>
          </p:cNvPr>
          <p:cNvSpPr>
            <a:spLocks noGrp="1"/>
          </p:cNvSpPr>
          <p:nvPr>
            <p:ph type="body" sz="quarter" idx="36" hasCustomPrompt="1"/>
          </p:nvPr>
        </p:nvSpPr>
        <p:spPr>
          <a:xfrm>
            <a:off x="6096000" y="5544276"/>
            <a:ext cx="1885950" cy="666750"/>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0" name="Text Placeholder 15">
            <a:extLst>
              <a:ext uri="{FF2B5EF4-FFF2-40B4-BE49-F238E27FC236}">
                <a16:creationId xmlns:a16="http://schemas.microsoft.com/office/drawing/2014/main" id="{4AA28CD6-36FD-BB5B-AE75-67E92A1074E3}"/>
              </a:ext>
            </a:extLst>
          </p:cNvPr>
          <p:cNvSpPr>
            <a:spLocks noGrp="1"/>
          </p:cNvSpPr>
          <p:nvPr>
            <p:ph type="body" sz="quarter" idx="37" hasCustomPrompt="1"/>
          </p:nvPr>
        </p:nvSpPr>
        <p:spPr>
          <a:xfrm>
            <a:off x="6096000" y="4968952"/>
            <a:ext cx="1885950" cy="500458"/>
          </a:xfrm>
        </p:spPr>
        <p:txBody>
          <a:bodyPr>
            <a:noAutofit/>
          </a:bodyPr>
          <a:lstStyle>
            <a:lvl1pPr>
              <a:spcBef>
                <a:spcPts val="300"/>
              </a:spcBef>
              <a:defRPr sz="3600" b="0" i="0">
                <a:solidFill>
                  <a:schemeClr val="tx1"/>
                </a:solidFill>
                <a:latin typeface="+mj-lt"/>
              </a:defRPr>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a:t>
            </a:r>
          </a:p>
        </p:txBody>
      </p:sp>
      <p:sp>
        <p:nvSpPr>
          <p:cNvPr id="21" name="Line 1">
            <a:extLst>
              <a:ext uri="{FF2B5EF4-FFF2-40B4-BE49-F238E27FC236}">
                <a16:creationId xmlns:a16="http://schemas.microsoft.com/office/drawing/2014/main" id="{990CF418-5323-2F25-E279-A1B50FE87B89}"/>
              </a:ext>
            </a:extLst>
          </p:cNvPr>
          <p:cNvSpPr/>
          <p:nvPr userDrawn="1"/>
        </p:nvSpPr>
        <p:spPr>
          <a:xfrm>
            <a:off x="5987963" y="4968952"/>
            <a:ext cx="36000" cy="1242074"/>
          </a:xfrm>
          <a:prstGeom prst="rect">
            <a:avLst/>
          </a:prstGeom>
          <a:solidFill>
            <a:srgbClr val="00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15">
            <a:extLst>
              <a:ext uri="{FF2B5EF4-FFF2-40B4-BE49-F238E27FC236}">
                <a16:creationId xmlns:a16="http://schemas.microsoft.com/office/drawing/2014/main" id="{DED4A41C-C7E7-C4E9-E756-29E622A27AEF}"/>
              </a:ext>
            </a:extLst>
          </p:cNvPr>
          <p:cNvSpPr>
            <a:spLocks noGrp="1"/>
          </p:cNvSpPr>
          <p:nvPr>
            <p:ph type="body" sz="quarter" idx="38" hasCustomPrompt="1"/>
          </p:nvPr>
        </p:nvSpPr>
        <p:spPr>
          <a:xfrm>
            <a:off x="9091613" y="4059236"/>
            <a:ext cx="1885950" cy="666750"/>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29" name="Text Placeholder 15">
            <a:extLst>
              <a:ext uri="{FF2B5EF4-FFF2-40B4-BE49-F238E27FC236}">
                <a16:creationId xmlns:a16="http://schemas.microsoft.com/office/drawing/2014/main" id="{663C60DA-1606-1646-B7AC-58A4B453E77A}"/>
              </a:ext>
            </a:extLst>
          </p:cNvPr>
          <p:cNvSpPr>
            <a:spLocks noGrp="1"/>
          </p:cNvSpPr>
          <p:nvPr>
            <p:ph type="body" sz="quarter" idx="39" hasCustomPrompt="1"/>
          </p:nvPr>
        </p:nvSpPr>
        <p:spPr>
          <a:xfrm>
            <a:off x="9091613" y="3483912"/>
            <a:ext cx="1885950" cy="500458"/>
          </a:xfrm>
        </p:spPr>
        <p:txBody>
          <a:bodyPr>
            <a:noAutofit/>
          </a:bodyPr>
          <a:lstStyle>
            <a:lvl1pPr>
              <a:spcBef>
                <a:spcPts val="300"/>
              </a:spcBef>
              <a:defRPr sz="3600" b="0" i="0">
                <a:solidFill>
                  <a:schemeClr val="tx1"/>
                </a:solidFill>
                <a:latin typeface="+mj-lt"/>
              </a:defRPr>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a:t>
            </a:r>
          </a:p>
        </p:txBody>
      </p:sp>
      <p:sp>
        <p:nvSpPr>
          <p:cNvPr id="30" name="Line 1">
            <a:extLst>
              <a:ext uri="{FF2B5EF4-FFF2-40B4-BE49-F238E27FC236}">
                <a16:creationId xmlns:a16="http://schemas.microsoft.com/office/drawing/2014/main" id="{69640391-BB49-03A9-FE06-42203F1D0DC7}"/>
              </a:ext>
            </a:extLst>
          </p:cNvPr>
          <p:cNvSpPr/>
          <p:nvPr userDrawn="1"/>
        </p:nvSpPr>
        <p:spPr>
          <a:xfrm>
            <a:off x="8983576" y="3483912"/>
            <a:ext cx="36000" cy="1242074"/>
          </a:xfrm>
          <a:prstGeom prst="rect">
            <a:avLst/>
          </a:prstGeom>
          <a:solidFill>
            <a:srgbClr val="04E2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Text Placeholder 15">
            <a:extLst>
              <a:ext uri="{FF2B5EF4-FFF2-40B4-BE49-F238E27FC236}">
                <a16:creationId xmlns:a16="http://schemas.microsoft.com/office/drawing/2014/main" id="{3A251444-07F9-FEDB-ECEA-A47833722BF0}"/>
              </a:ext>
            </a:extLst>
          </p:cNvPr>
          <p:cNvSpPr>
            <a:spLocks noGrp="1"/>
          </p:cNvSpPr>
          <p:nvPr>
            <p:ph type="body" sz="quarter" idx="40" hasCustomPrompt="1"/>
          </p:nvPr>
        </p:nvSpPr>
        <p:spPr>
          <a:xfrm>
            <a:off x="9091613" y="5544276"/>
            <a:ext cx="1885950" cy="666750"/>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Description here</a:t>
            </a:r>
          </a:p>
        </p:txBody>
      </p:sp>
      <p:sp>
        <p:nvSpPr>
          <p:cNvPr id="32" name="Text Placeholder 15">
            <a:extLst>
              <a:ext uri="{FF2B5EF4-FFF2-40B4-BE49-F238E27FC236}">
                <a16:creationId xmlns:a16="http://schemas.microsoft.com/office/drawing/2014/main" id="{7191188A-731E-E298-75B0-B984B0164DAD}"/>
              </a:ext>
            </a:extLst>
          </p:cNvPr>
          <p:cNvSpPr>
            <a:spLocks noGrp="1"/>
          </p:cNvSpPr>
          <p:nvPr>
            <p:ph type="body" sz="quarter" idx="41" hasCustomPrompt="1"/>
          </p:nvPr>
        </p:nvSpPr>
        <p:spPr>
          <a:xfrm>
            <a:off x="9091613" y="4968952"/>
            <a:ext cx="1885950" cy="500458"/>
          </a:xfrm>
        </p:spPr>
        <p:txBody>
          <a:bodyPr>
            <a:noAutofit/>
          </a:bodyPr>
          <a:lstStyle>
            <a:lvl1pPr>
              <a:spcBef>
                <a:spcPts val="300"/>
              </a:spcBef>
              <a:defRPr sz="3600" b="0" i="0">
                <a:solidFill>
                  <a:schemeClr val="tx1"/>
                </a:solidFill>
                <a:latin typeface="+mj-lt"/>
              </a:defRPr>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a:t>
            </a:r>
          </a:p>
        </p:txBody>
      </p:sp>
      <p:sp>
        <p:nvSpPr>
          <p:cNvPr id="33" name="Line 1">
            <a:extLst>
              <a:ext uri="{FF2B5EF4-FFF2-40B4-BE49-F238E27FC236}">
                <a16:creationId xmlns:a16="http://schemas.microsoft.com/office/drawing/2014/main" id="{5063FEED-B998-D04D-B979-5FA2E2F30448}"/>
              </a:ext>
            </a:extLst>
          </p:cNvPr>
          <p:cNvSpPr/>
          <p:nvPr userDrawn="1"/>
        </p:nvSpPr>
        <p:spPr>
          <a:xfrm>
            <a:off x="8983576" y="4968952"/>
            <a:ext cx="36000" cy="1242074"/>
          </a:xfrm>
          <a:prstGeom prst="rect">
            <a:avLst/>
          </a:prstGeom>
          <a:solidFill>
            <a:srgbClr val="A66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11">
            <a:extLst>
              <a:ext uri="{FF2B5EF4-FFF2-40B4-BE49-F238E27FC236}">
                <a16:creationId xmlns:a16="http://schemas.microsoft.com/office/drawing/2014/main" id="{0B439C32-4090-6A7A-49C3-44B4A41D712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 name="Title 1">
            <a:extLst>
              <a:ext uri="{FF2B5EF4-FFF2-40B4-BE49-F238E27FC236}">
                <a16:creationId xmlns:a16="http://schemas.microsoft.com/office/drawing/2014/main" id="{4A4FA71C-E4B4-E0DE-A9E8-CED0FACF11B4}"/>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10" name="Text Placeholder 11">
            <a:extLst>
              <a:ext uri="{FF2B5EF4-FFF2-40B4-BE49-F238E27FC236}">
                <a16:creationId xmlns:a16="http://schemas.microsoft.com/office/drawing/2014/main" id="{0D336487-B60F-B64F-5EC9-518AD84E6852}"/>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3162415713"/>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Chart and Text 4">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0" name="Text Placeholder 32">
            <a:extLst>
              <a:ext uri="{FF2B5EF4-FFF2-40B4-BE49-F238E27FC236}">
                <a16:creationId xmlns:a16="http://schemas.microsoft.com/office/drawing/2014/main" id="{52E5A0BE-3F97-73B3-111B-143961863945}"/>
              </a:ext>
            </a:extLst>
          </p:cNvPr>
          <p:cNvSpPr>
            <a:spLocks noGrp="1"/>
          </p:cNvSpPr>
          <p:nvPr>
            <p:ph type="body" sz="quarter" idx="25" hasCustomPrompt="1"/>
          </p:nvPr>
        </p:nvSpPr>
        <p:spPr>
          <a:xfrm>
            <a:off x="433387" y="4364182"/>
            <a:ext cx="2368576" cy="1836591"/>
          </a:xfrm>
        </p:spPr>
        <p:txBody>
          <a:bodyPr tIns="36000" bIns="36000">
            <a:noAutofit/>
          </a:bodyPr>
          <a:lstStyle>
            <a:lvl1pPr algn="ctr">
              <a:defRPr/>
            </a:lvl1pPr>
          </a:lstStyle>
          <a:p>
            <a:pPr lvl="0"/>
            <a:r>
              <a:rPr lang="en-US"/>
              <a:t>Text</a:t>
            </a:r>
            <a:endParaRPr lang="en-IN"/>
          </a:p>
        </p:txBody>
      </p:sp>
      <p:sp>
        <p:nvSpPr>
          <p:cNvPr id="11" name="Text Placeholder 32">
            <a:extLst>
              <a:ext uri="{FF2B5EF4-FFF2-40B4-BE49-F238E27FC236}">
                <a16:creationId xmlns:a16="http://schemas.microsoft.com/office/drawing/2014/main" id="{7F3DABC1-AFC0-424C-8298-D9CE27E35611}"/>
              </a:ext>
            </a:extLst>
          </p:cNvPr>
          <p:cNvSpPr>
            <a:spLocks noGrp="1"/>
          </p:cNvSpPr>
          <p:nvPr>
            <p:ph type="body" sz="quarter" idx="26" hasCustomPrompt="1"/>
          </p:nvPr>
        </p:nvSpPr>
        <p:spPr>
          <a:xfrm>
            <a:off x="3418404" y="4364182"/>
            <a:ext cx="2368576" cy="1836591"/>
          </a:xfrm>
        </p:spPr>
        <p:txBody>
          <a:bodyPr tIns="36000" bIns="36000">
            <a:noAutofit/>
          </a:bodyPr>
          <a:lstStyle>
            <a:lvl1pPr algn="ctr">
              <a:defRPr/>
            </a:lvl1pPr>
          </a:lstStyle>
          <a:p>
            <a:pPr lvl="0"/>
            <a:r>
              <a:rPr lang="en-US"/>
              <a:t>Text</a:t>
            </a:r>
            <a:endParaRPr lang="en-IN"/>
          </a:p>
        </p:txBody>
      </p:sp>
      <p:sp>
        <p:nvSpPr>
          <p:cNvPr id="13" name="Text Placeholder 32">
            <a:extLst>
              <a:ext uri="{FF2B5EF4-FFF2-40B4-BE49-F238E27FC236}">
                <a16:creationId xmlns:a16="http://schemas.microsoft.com/office/drawing/2014/main" id="{AFE8A64A-88AA-EB72-51A4-1E8E349A6A68}"/>
              </a:ext>
            </a:extLst>
          </p:cNvPr>
          <p:cNvSpPr>
            <a:spLocks noGrp="1"/>
          </p:cNvSpPr>
          <p:nvPr>
            <p:ph type="body" sz="quarter" idx="27" hasCustomPrompt="1"/>
          </p:nvPr>
        </p:nvSpPr>
        <p:spPr>
          <a:xfrm>
            <a:off x="6404220" y="4364182"/>
            <a:ext cx="2368576" cy="1836591"/>
          </a:xfrm>
        </p:spPr>
        <p:txBody>
          <a:bodyPr tIns="36000" bIns="36000">
            <a:noAutofit/>
          </a:bodyPr>
          <a:lstStyle>
            <a:lvl1pPr algn="ctr">
              <a:defRPr/>
            </a:lvl1pPr>
          </a:lstStyle>
          <a:p>
            <a:pPr lvl="0"/>
            <a:r>
              <a:rPr lang="en-US"/>
              <a:t>Text</a:t>
            </a:r>
            <a:endParaRPr lang="en-IN"/>
          </a:p>
        </p:txBody>
      </p:sp>
      <p:cxnSp>
        <p:nvCxnSpPr>
          <p:cNvPr id="31" name="Straight Connector 30">
            <a:extLst>
              <a:ext uri="{FF2B5EF4-FFF2-40B4-BE49-F238E27FC236}">
                <a16:creationId xmlns:a16="http://schemas.microsoft.com/office/drawing/2014/main" id="{A031575D-3FF9-008F-2100-2449854BDE5A}"/>
              </a:ext>
            </a:extLst>
          </p:cNvPr>
          <p:cNvCxnSpPr>
            <a:cxnSpLocks/>
          </p:cNvCxnSpPr>
          <p:nvPr userDrawn="1"/>
        </p:nvCxnSpPr>
        <p:spPr>
          <a:xfrm>
            <a:off x="3110183" y="1808163"/>
            <a:ext cx="0" cy="43926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5922503-AFCC-63AE-F16D-497AB4074FBA}"/>
              </a:ext>
            </a:extLst>
          </p:cNvPr>
          <p:cNvCxnSpPr>
            <a:cxnSpLocks/>
          </p:cNvCxnSpPr>
          <p:nvPr userDrawn="1"/>
        </p:nvCxnSpPr>
        <p:spPr>
          <a:xfrm>
            <a:off x="6095600" y="1808163"/>
            <a:ext cx="0" cy="43926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385B264-517B-DA3C-FE24-00325A03BCF0}"/>
              </a:ext>
            </a:extLst>
          </p:cNvPr>
          <p:cNvCxnSpPr>
            <a:cxnSpLocks/>
          </p:cNvCxnSpPr>
          <p:nvPr userDrawn="1"/>
        </p:nvCxnSpPr>
        <p:spPr>
          <a:xfrm>
            <a:off x="9081417" y="1808163"/>
            <a:ext cx="0" cy="439261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32">
            <a:extLst>
              <a:ext uri="{FF2B5EF4-FFF2-40B4-BE49-F238E27FC236}">
                <a16:creationId xmlns:a16="http://schemas.microsoft.com/office/drawing/2014/main" id="{25B5C67E-65C4-AD7D-0A13-29E1D0D64551}"/>
              </a:ext>
            </a:extLst>
          </p:cNvPr>
          <p:cNvSpPr>
            <a:spLocks noGrp="1"/>
          </p:cNvSpPr>
          <p:nvPr>
            <p:ph type="body" sz="quarter" idx="28" hasCustomPrompt="1"/>
          </p:nvPr>
        </p:nvSpPr>
        <p:spPr>
          <a:xfrm>
            <a:off x="9390037" y="4364182"/>
            <a:ext cx="2368576" cy="1836591"/>
          </a:xfrm>
        </p:spPr>
        <p:txBody>
          <a:bodyPr tIns="36000" bIns="36000">
            <a:noAutofit/>
          </a:bodyPr>
          <a:lstStyle>
            <a:lvl1pPr algn="ctr">
              <a:defRPr/>
            </a:lvl1pPr>
          </a:lstStyle>
          <a:p>
            <a:pPr lvl="0"/>
            <a:r>
              <a:rPr lang="en-US"/>
              <a:t>Text</a:t>
            </a:r>
            <a:endParaRPr lang="en-IN"/>
          </a:p>
        </p:txBody>
      </p:sp>
      <p:sp>
        <p:nvSpPr>
          <p:cNvPr id="6" name="Chart Placeholder 4">
            <a:extLst>
              <a:ext uri="{FF2B5EF4-FFF2-40B4-BE49-F238E27FC236}">
                <a16:creationId xmlns:a16="http://schemas.microsoft.com/office/drawing/2014/main" id="{70ACF496-0266-A454-7366-EE55E050D400}"/>
              </a:ext>
            </a:extLst>
          </p:cNvPr>
          <p:cNvSpPr>
            <a:spLocks noGrp="1"/>
          </p:cNvSpPr>
          <p:nvPr>
            <p:ph type="chart" sz="quarter" idx="33"/>
          </p:nvPr>
        </p:nvSpPr>
        <p:spPr>
          <a:xfrm>
            <a:off x="433387" y="1808163"/>
            <a:ext cx="2368576" cy="2514455"/>
          </a:xfrm>
        </p:spPr>
        <p:txBody>
          <a:bodyPr/>
          <a:lstStyle/>
          <a:p>
            <a:r>
              <a:rPr lang="en-US" dirty="0"/>
              <a:t>Click icon to add chart</a:t>
            </a:r>
            <a:endParaRPr lang="en-IN" dirty="0"/>
          </a:p>
        </p:txBody>
      </p:sp>
      <p:sp>
        <p:nvSpPr>
          <p:cNvPr id="7" name="Chart Placeholder 4">
            <a:extLst>
              <a:ext uri="{FF2B5EF4-FFF2-40B4-BE49-F238E27FC236}">
                <a16:creationId xmlns:a16="http://schemas.microsoft.com/office/drawing/2014/main" id="{1416761B-5970-16C3-6789-B1950CB1DC2D}"/>
              </a:ext>
            </a:extLst>
          </p:cNvPr>
          <p:cNvSpPr>
            <a:spLocks noGrp="1"/>
          </p:cNvSpPr>
          <p:nvPr>
            <p:ph type="chart" sz="quarter" idx="34"/>
          </p:nvPr>
        </p:nvSpPr>
        <p:spPr>
          <a:xfrm>
            <a:off x="3418404" y="1808163"/>
            <a:ext cx="2368576" cy="2514455"/>
          </a:xfrm>
        </p:spPr>
        <p:txBody>
          <a:bodyPr/>
          <a:lstStyle/>
          <a:p>
            <a:r>
              <a:rPr lang="en-US" dirty="0"/>
              <a:t>Click icon to add chart</a:t>
            </a:r>
            <a:endParaRPr lang="en-IN" dirty="0"/>
          </a:p>
        </p:txBody>
      </p:sp>
      <p:sp>
        <p:nvSpPr>
          <p:cNvPr id="8" name="Chart Placeholder 4">
            <a:extLst>
              <a:ext uri="{FF2B5EF4-FFF2-40B4-BE49-F238E27FC236}">
                <a16:creationId xmlns:a16="http://schemas.microsoft.com/office/drawing/2014/main" id="{377B6D74-9675-D8B6-4A9B-5ED81CDFC8E2}"/>
              </a:ext>
            </a:extLst>
          </p:cNvPr>
          <p:cNvSpPr>
            <a:spLocks noGrp="1"/>
          </p:cNvSpPr>
          <p:nvPr>
            <p:ph type="chart" sz="quarter" idx="35"/>
          </p:nvPr>
        </p:nvSpPr>
        <p:spPr>
          <a:xfrm>
            <a:off x="6404220" y="1808163"/>
            <a:ext cx="2368576" cy="2514455"/>
          </a:xfrm>
        </p:spPr>
        <p:txBody>
          <a:bodyPr/>
          <a:lstStyle/>
          <a:p>
            <a:r>
              <a:rPr lang="en-US" dirty="0"/>
              <a:t>Click icon to add chart</a:t>
            </a:r>
            <a:endParaRPr lang="en-IN" dirty="0"/>
          </a:p>
        </p:txBody>
      </p:sp>
      <p:sp>
        <p:nvSpPr>
          <p:cNvPr id="16" name="Chart Placeholder 4">
            <a:extLst>
              <a:ext uri="{FF2B5EF4-FFF2-40B4-BE49-F238E27FC236}">
                <a16:creationId xmlns:a16="http://schemas.microsoft.com/office/drawing/2014/main" id="{7E7AAED2-ED95-E7AF-E863-5DC1D08A98E5}"/>
              </a:ext>
            </a:extLst>
          </p:cNvPr>
          <p:cNvSpPr>
            <a:spLocks noGrp="1"/>
          </p:cNvSpPr>
          <p:nvPr>
            <p:ph type="chart" sz="quarter" idx="36"/>
          </p:nvPr>
        </p:nvSpPr>
        <p:spPr>
          <a:xfrm>
            <a:off x="9390037" y="1808163"/>
            <a:ext cx="2368576" cy="2514455"/>
          </a:xfrm>
        </p:spPr>
        <p:txBody>
          <a:bodyPr/>
          <a:lstStyle/>
          <a:p>
            <a:r>
              <a:rPr lang="en-US" dirty="0"/>
              <a:t>Click icon to add chart</a:t>
            </a:r>
            <a:endParaRPr lang="en-IN" dirty="0"/>
          </a:p>
        </p:txBody>
      </p:sp>
      <p:sp>
        <p:nvSpPr>
          <p:cNvPr id="4" name="Text Placeholder 25">
            <a:extLst>
              <a:ext uri="{FF2B5EF4-FFF2-40B4-BE49-F238E27FC236}">
                <a16:creationId xmlns:a16="http://schemas.microsoft.com/office/drawing/2014/main" id="{C8AF0775-B8E8-FB53-8E49-42BD6F0E8E8E}"/>
              </a:ext>
            </a:extLst>
          </p:cNvPr>
          <p:cNvSpPr>
            <a:spLocks noGrp="1"/>
          </p:cNvSpPr>
          <p:nvPr>
            <p:ph type="body" sz="quarter" idx="29" hasCustomPrompt="1"/>
          </p:nvPr>
        </p:nvSpPr>
        <p:spPr>
          <a:xfrm>
            <a:off x="966745" y="2414461"/>
            <a:ext cx="1301860" cy="1301860"/>
          </a:xfrm>
          <a:prstGeom prst="ellipse">
            <a:avLst/>
          </a:prstGeom>
          <a:noFill/>
        </p:spPr>
        <p:txBody>
          <a:bodyPr wrap="none" anchor="ctr" anchorCtr="0"/>
          <a:lstStyle>
            <a:lvl1pPr algn="ctr">
              <a:defRPr sz="3600" b="0" i="0">
                <a:solidFill>
                  <a:schemeClr val="accent1"/>
                </a:solidFill>
                <a:latin typeface="+mj-lt"/>
              </a:defRPr>
            </a:lvl1pPr>
          </a:lstStyle>
          <a:p>
            <a:pPr lvl="0"/>
            <a:r>
              <a:rPr lang="en-US"/>
              <a:t>##</a:t>
            </a:r>
            <a:endParaRPr lang="en-IN"/>
          </a:p>
        </p:txBody>
      </p:sp>
      <p:sp>
        <p:nvSpPr>
          <p:cNvPr id="5" name="Text Placeholder 25">
            <a:extLst>
              <a:ext uri="{FF2B5EF4-FFF2-40B4-BE49-F238E27FC236}">
                <a16:creationId xmlns:a16="http://schemas.microsoft.com/office/drawing/2014/main" id="{FCC6A082-21A7-0D26-F0FE-82D9A565D5F9}"/>
              </a:ext>
            </a:extLst>
          </p:cNvPr>
          <p:cNvSpPr>
            <a:spLocks noGrp="1"/>
          </p:cNvSpPr>
          <p:nvPr>
            <p:ph type="body" sz="quarter" idx="30" hasCustomPrompt="1"/>
          </p:nvPr>
        </p:nvSpPr>
        <p:spPr>
          <a:xfrm>
            <a:off x="3951762" y="2414461"/>
            <a:ext cx="1301860" cy="1301860"/>
          </a:xfrm>
          <a:prstGeom prst="ellipse">
            <a:avLst/>
          </a:prstGeom>
          <a:noFill/>
        </p:spPr>
        <p:txBody>
          <a:bodyPr wrap="none" anchor="ctr" anchorCtr="0"/>
          <a:lstStyle>
            <a:lvl1pPr algn="ctr">
              <a:defRPr sz="3600" b="0" i="0">
                <a:solidFill>
                  <a:schemeClr val="accent1"/>
                </a:solidFill>
                <a:latin typeface="+mj-lt"/>
              </a:defRPr>
            </a:lvl1pPr>
          </a:lstStyle>
          <a:p>
            <a:pPr lvl="0"/>
            <a:r>
              <a:rPr lang="en-US"/>
              <a:t>##</a:t>
            </a:r>
            <a:endParaRPr lang="en-IN"/>
          </a:p>
        </p:txBody>
      </p:sp>
      <p:sp>
        <p:nvSpPr>
          <p:cNvPr id="15" name="Text Placeholder 25">
            <a:extLst>
              <a:ext uri="{FF2B5EF4-FFF2-40B4-BE49-F238E27FC236}">
                <a16:creationId xmlns:a16="http://schemas.microsoft.com/office/drawing/2014/main" id="{BA55C173-FA3D-8A90-8F33-635F9D9901A9}"/>
              </a:ext>
            </a:extLst>
          </p:cNvPr>
          <p:cNvSpPr>
            <a:spLocks noGrp="1"/>
          </p:cNvSpPr>
          <p:nvPr>
            <p:ph type="body" sz="quarter" idx="31" hasCustomPrompt="1"/>
          </p:nvPr>
        </p:nvSpPr>
        <p:spPr>
          <a:xfrm>
            <a:off x="6937578" y="2414461"/>
            <a:ext cx="1301860" cy="1301860"/>
          </a:xfrm>
          <a:prstGeom prst="ellipse">
            <a:avLst/>
          </a:prstGeom>
          <a:noFill/>
        </p:spPr>
        <p:txBody>
          <a:bodyPr wrap="none" anchor="ctr" anchorCtr="0"/>
          <a:lstStyle>
            <a:lvl1pPr algn="ctr">
              <a:defRPr sz="3600" b="0" i="0">
                <a:solidFill>
                  <a:schemeClr val="accent1"/>
                </a:solidFill>
                <a:latin typeface="+mj-lt"/>
              </a:defRPr>
            </a:lvl1pPr>
          </a:lstStyle>
          <a:p>
            <a:pPr lvl="0"/>
            <a:r>
              <a:rPr lang="en-US"/>
              <a:t>##</a:t>
            </a:r>
            <a:endParaRPr lang="en-IN"/>
          </a:p>
        </p:txBody>
      </p:sp>
      <p:sp>
        <p:nvSpPr>
          <p:cNvPr id="17" name="Text Placeholder 25">
            <a:extLst>
              <a:ext uri="{FF2B5EF4-FFF2-40B4-BE49-F238E27FC236}">
                <a16:creationId xmlns:a16="http://schemas.microsoft.com/office/drawing/2014/main" id="{9F9E5EF8-68C8-AFEF-4AC6-B01231CF97B7}"/>
              </a:ext>
            </a:extLst>
          </p:cNvPr>
          <p:cNvSpPr>
            <a:spLocks noGrp="1"/>
          </p:cNvSpPr>
          <p:nvPr>
            <p:ph type="body" sz="quarter" idx="32" hasCustomPrompt="1"/>
          </p:nvPr>
        </p:nvSpPr>
        <p:spPr>
          <a:xfrm>
            <a:off x="9923395" y="2414461"/>
            <a:ext cx="1301860" cy="1301860"/>
          </a:xfrm>
          <a:prstGeom prst="ellipse">
            <a:avLst/>
          </a:prstGeom>
          <a:noFill/>
        </p:spPr>
        <p:txBody>
          <a:bodyPr wrap="none" anchor="ctr" anchorCtr="0"/>
          <a:lstStyle>
            <a:lvl1pPr algn="ctr">
              <a:defRPr sz="3600" b="0" i="0">
                <a:solidFill>
                  <a:schemeClr val="accent1"/>
                </a:solidFill>
                <a:latin typeface="+mj-lt"/>
              </a:defRPr>
            </a:lvl1pPr>
          </a:lstStyle>
          <a:p>
            <a:pPr lvl="0"/>
            <a:r>
              <a:rPr lang="en-US"/>
              <a:t>##</a:t>
            </a:r>
            <a:endParaRPr lang="en-IN"/>
          </a:p>
        </p:txBody>
      </p:sp>
      <p:sp>
        <p:nvSpPr>
          <p:cNvPr id="18" name="Title 1">
            <a:extLst>
              <a:ext uri="{FF2B5EF4-FFF2-40B4-BE49-F238E27FC236}">
                <a16:creationId xmlns:a16="http://schemas.microsoft.com/office/drawing/2014/main" id="{04B34D82-C0B2-9D49-FD0F-5F831EFC8571}"/>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19" name="Text Placeholder 11">
            <a:extLst>
              <a:ext uri="{FF2B5EF4-FFF2-40B4-BE49-F238E27FC236}">
                <a16:creationId xmlns:a16="http://schemas.microsoft.com/office/drawing/2014/main" id="{AD6DFA8B-B375-44CB-F795-2400C6E7766A}"/>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20" name="Text Placeholder 11">
            <a:extLst>
              <a:ext uri="{FF2B5EF4-FFF2-40B4-BE49-F238E27FC236}">
                <a16:creationId xmlns:a16="http://schemas.microsoft.com/office/drawing/2014/main" id="{D6D921DE-F283-CBF4-AE4B-846D10BC0702}"/>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Tree>
    <p:extLst>
      <p:ext uri="{BB962C8B-B14F-4D97-AF65-F5344CB8AC3E}">
        <p14:creationId xmlns:p14="http://schemas.microsoft.com/office/powerpoint/2010/main" val="2222041945"/>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nd Chart Wide">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7" name="Chart Placeholder 4">
            <a:extLst>
              <a:ext uri="{FF2B5EF4-FFF2-40B4-BE49-F238E27FC236}">
                <a16:creationId xmlns:a16="http://schemas.microsoft.com/office/drawing/2014/main" id="{ED38EB14-0A9E-E5EF-383E-94080D7BF06A}"/>
              </a:ext>
            </a:extLst>
          </p:cNvPr>
          <p:cNvSpPr>
            <a:spLocks noGrp="1"/>
          </p:cNvSpPr>
          <p:nvPr>
            <p:ph type="chart" sz="quarter" idx="27"/>
          </p:nvPr>
        </p:nvSpPr>
        <p:spPr>
          <a:xfrm>
            <a:off x="433387" y="1814286"/>
            <a:ext cx="11323638" cy="4386487"/>
          </a:xfrm>
        </p:spPr>
        <p:txBody>
          <a:bodyPr/>
          <a:lstStyle/>
          <a:p>
            <a:r>
              <a:rPr lang="en-US" dirty="0"/>
              <a:t>Click icon to add chart</a:t>
            </a:r>
            <a:endParaRPr lang="en-IN" dirty="0"/>
          </a:p>
        </p:txBody>
      </p:sp>
      <p:sp>
        <p:nvSpPr>
          <p:cNvPr id="8" name="Text Placeholder 11">
            <a:extLst>
              <a:ext uri="{FF2B5EF4-FFF2-40B4-BE49-F238E27FC236}">
                <a16:creationId xmlns:a16="http://schemas.microsoft.com/office/drawing/2014/main" id="{0B439C32-4090-6A7A-49C3-44B4A41D712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9" name="Title 1">
            <a:extLst>
              <a:ext uri="{FF2B5EF4-FFF2-40B4-BE49-F238E27FC236}">
                <a16:creationId xmlns:a16="http://schemas.microsoft.com/office/drawing/2014/main" id="{4A4FA71C-E4B4-E0DE-A9E8-CED0FACF11B4}"/>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10" name="Text Placeholder 11">
            <a:extLst>
              <a:ext uri="{FF2B5EF4-FFF2-40B4-BE49-F238E27FC236}">
                <a16:creationId xmlns:a16="http://schemas.microsoft.com/office/drawing/2014/main" id="{0D336487-B60F-B64F-5EC9-518AD84E6852}"/>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668670153"/>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adline and Chart 2">
    <p:bg>
      <p:bgPr>
        <a:solidFill>
          <a:srgbClr val="D4E8FF"/>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4F4DC41-716A-36A3-5EF3-1A7D963527E6}"/>
              </a:ext>
            </a:extLst>
          </p:cNvPr>
          <p:cNvSpPr/>
          <p:nvPr userDrawn="1"/>
        </p:nvSpPr>
        <p:spPr>
          <a:xfrm>
            <a:off x="3006111" y="0"/>
            <a:ext cx="918588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22" name="Text Placeholder 13">
            <a:extLst>
              <a:ext uri="{FF2B5EF4-FFF2-40B4-BE49-F238E27FC236}">
                <a16:creationId xmlns:a16="http://schemas.microsoft.com/office/drawing/2014/main" id="{17C7A666-C2CC-BA18-7753-8C06C462E44D}"/>
              </a:ext>
            </a:extLst>
          </p:cNvPr>
          <p:cNvSpPr>
            <a:spLocks noGrp="1"/>
          </p:cNvSpPr>
          <p:nvPr>
            <p:ph type="body" sz="quarter" idx="14"/>
          </p:nvPr>
        </p:nvSpPr>
        <p:spPr>
          <a:xfrm>
            <a:off x="3535571" y="4217675"/>
            <a:ext cx="3776472" cy="605538"/>
          </a:xfrm>
        </p:spPr>
        <p:txBody>
          <a:bodyPr anchor="b"/>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Click to edit Master text styles</a:t>
            </a:r>
          </a:p>
          <a:p>
            <a:pPr lvl="1"/>
            <a:r>
              <a:rPr lang="en-US" dirty="0"/>
              <a:t>Second level</a:t>
            </a:r>
          </a:p>
        </p:txBody>
      </p:sp>
      <p:sp>
        <p:nvSpPr>
          <p:cNvPr id="27" name="Text Placeholder 13">
            <a:extLst>
              <a:ext uri="{FF2B5EF4-FFF2-40B4-BE49-F238E27FC236}">
                <a16:creationId xmlns:a16="http://schemas.microsoft.com/office/drawing/2014/main" id="{4905D3FC-D744-D23D-C336-CFD40B3A7D0C}"/>
              </a:ext>
            </a:extLst>
          </p:cNvPr>
          <p:cNvSpPr>
            <a:spLocks noGrp="1"/>
          </p:cNvSpPr>
          <p:nvPr>
            <p:ph type="body" sz="quarter" idx="29" hasCustomPrompt="1"/>
          </p:nvPr>
        </p:nvSpPr>
        <p:spPr>
          <a:xfrm>
            <a:off x="7962899" y="4217675"/>
            <a:ext cx="3776472" cy="605538"/>
          </a:xfrm>
        </p:spPr>
        <p:txBody>
          <a:bodyPr anchor="b"/>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28" name="Text Placeholder 15">
            <a:extLst>
              <a:ext uri="{FF2B5EF4-FFF2-40B4-BE49-F238E27FC236}">
                <a16:creationId xmlns:a16="http://schemas.microsoft.com/office/drawing/2014/main" id="{90BC3DBC-1AC9-ADEB-F159-28E2BA0064F1}"/>
              </a:ext>
            </a:extLst>
          </p:cNvPr>
          <p:cNvSpPr>
            <a:spLocks noGrp="1"/>
          </p:cNvSpPr>
          <p:nvPr>
            <p:ph type="body" sz="quarter" idx="15" hasCustomPrompt="1"/>
          </p:nvPr>
        </p:nvSpPr>
        <p:spPr>
          <a:xfrm>
            <a:off x="3535571" y="4978400"/>
            <a:ext cx="3776472" cy="12223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a:t>
            </a:r>
          </a:p>
        </p:txBody>
      </p:sp>
      <p:sp>
        <p:nvSpPr>
          <p:cNvPr id="30" name="Text Placeholder 15">
            <a:extLst>
              <a:ext uri="{FF2B5EF4-FFF2-40B4-BE49-F238E27FC236}">
                <a16:creationId xmlns:a16="http://schemas.microsoft.com/office/drawing/2014/main" id="{0F29468E-4AE7-66CC-3378-4B14B781E176}"/>
              </a:ext>
            </a:extLst>
          </p:cNvPr>
          <p:cNvSpPr>
            <a:spLocks noGrp="1"/>
          </p:cNvSpPr>
          <p:nvPr>
            <p:ph type="body" sz="quarter" idx="31" hasCustomPrompt="1"/>
          </p:nvPr>
        </p:nvSpPr>
        <p:spPr>
          <a:xfrm>
            <a:off x="7962899" y="4978400"/>
            <a:ext cx="3776472" cy="1222374"/>
          </a:xfrm>
        </p:spPr>
        <p:txBody>
          <a:bodyPr/>
          <a:lstStyle>
            <a:lvl1pPr>
              <a:spcBef>
                <a:spcPts val="300"/>
              </a:spcBef>
              <a:defRPr sz="1400"/>
            </a:lvl1pPr>
            <a:lvl2pPr>
              <a:spcBef>
                <a:spcPts val="300"/>
              </a:spcBef>
              <a:defRPr sz="1400"/>
            </a:lvl2pPr>
            <a:lvl3pPr>
              <a:spcBef>
                <a:spcPts val="300"/>
              </a:spcBef>
              <a:defRPr sz="1400"/>
            </a:lvl3pPr>
            <a:lvl4pPr>
              <a:spcBef>
                <a:spcPts val="300"/>
              </a:spcBef>
              <a:defRPr sz="1400"/>
            </a:lvl4pPr>
            <a:lvl5pPr>
              <a:spcBef>
                <a:spcPts val="300"/>
              </a:spcBef>
              <a:defRPr sz="1400"/>
            </a:lvl5pPr>
          </a:lstStyle>
          <a:p>
            <a:pPr lvl="0"/>
            <a:r>
              <a:rPr lang="en-US"/>
              <a:t>Place text here</a:t>
            </a:r>
          </a:p>
        </p:txBody>
      </p:sp>
      <p:sp>
        <p:nvSpPr>
          <p:cNvPr id="2" name="Title 1">
            <a:extLst>
              <a:ext uri="{FF2B5EF4-FFF2-40B4-BE49-F238E27FC236}">
                <a16:creationId xmlns:a16="http://schemas.microsoft.com/office/drawing/2014/main" id="{9ED0A738-4937-EB0B-81A3-4D07350ABBA4}"/>
              </a:ext>
            </a:extLst>
          </p:cNvPr>
          <p:cNvSpPr>
            <a:spLocks noGrp="1"/>
          </p:cNvSpPr>
          <p:nvPr>
            <p:ph type="title" hasCustomPrompt="1"/>
          </p:nvPr>
        </p:nvSpPr>
        <p:spPr>
          <a:xfrm>
            <a:off x="219077" y="2576434"/>
            <a:ext cx="2564764" cy="1705130"/>
          </a:xfrm>
        </p:spPr>
        <p:txBody>
          <a:bodyPr anchor="ctr"/>
          <a:lstStyle>
            <a:lvl1pPr>
              <a:defRPr sz="3200"/>
            </a:lvl1pPr>
          </a:lstStyle>
          <a:p>
            <a:r>
              <a:rPr lang="en-GB" dirty="0"/>
              <a:t>Place Headline Here</a:t>
            </a:r>
            <a:endParaRPr lang="en-US" dirty="0"/>
          </a:p>
        </p:txBody>
      </p:sp>
      <p:sp>
        <p:nvSpPr>
          <p:cNvPr id="5" name="Text Placeholder 11">
            <a:extLst>
              <a:ext uri="{FF2B5EF4-FFF2-40B4-BE49-F238E27FC236}">
                <a16:creationId xmlns:a16="http://schemas.microsoft.com/office/drawing/2014/main" id="{341923C0-DA53-497E-E5B2-04FF2A66F4C1}"/>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4" name="Chart Placeholder 3">
            <a:extLst>
              <a:ext uri="{FF2B5EF4-FFF2-40B4-BE49-F238E27FC236}">
                <a16:creationId xmlns:a16="http://schemas.microsoft.com/office/drawing/2014/main" id="{9B3F6040-FB56-8178-637E-25E9C2C77CCF}"/>
              </a:ext>
            </a:extLst>
          </p:cNvPr>
          <p:cNvSpPr>
            <a:spLocks noGrp="1"/>
          </p:cNvSpPr>
          <p:nvPr>
            <p:ph type="chart" sz="quarter" idx="32"/>
          </p:nvPr>
        </p:nvSpPr>
        <p:spPr>
          <a:xfrm>
            <a:off x="3535571" y="1376363"/>
            <a:ext cx="3775075" cy="2686125"/>
          </a:xfrm>
        </p:spPr>
        <p:txBody>
          <a:bodyPr/>
          <a:lstStyle/>
          <a:p>
            <a:r>
              <a:rPr lang="en-US" dirty="0"/>
              <a:t>Click icon to add chart</a:t>
            </a:r>
            <a:endParaRPr lang="en-IN" dirty="0"/>
          </a:p>
        </p:txBody>
      </p:sp>
      <p:sp>
        <p:nvSpPr>
          <p:cNvPr id="7" name="Chart Placeholder 3">
            <a:extLst>
              <a:ext uri="{FF2B5EF4-FFF2-40B4-BE49-F238E27FC236}">
                <a16:creationId xmlns:a16="http://schemas.microsoft.com/office/drawing/2014/main" id="{5A5CD777-FDBC-9E5B-C275-295345EE214C}"/>
              </a:ext>
            </a:extLst>
          </p:cNvPr>
          <p:cNvSpPr>
            <a:spLocks noGrp="1"/>
          </p:cNvSpPr>
          <p:nvPr>
            <p:ph type="chart" sz="quarter" idx="33"/>
          </p:nvPr>
        </p:nvSpPr>
        <p:spPr>
          <a:xfrm>
            <a:off x="7962899" y="1376363"/>
            <a:ext cx="3775075" cy="2686125"/>
          </a:xfrm>
        </p:spPr>
        <p:txBody>
          <a:bodyPr/>
          <a:lstStyle/>
          <a:p>
            <a:r>
              <a:rPr lang="en-US" dirty="0"/>
              <a:t>Click icon to add chart</a:t>
            </a:r>
            <a:endParaRPr lang="en-IN" dirty="0"/>
          </a:p>
        </p:txBody>
      </p:sp>
    </p:spTree>
    <p:extLst>
      <p:ext uri="{BB962C8B-B14F-4D97-AF65-F5344CB8AC3E}">
        <p14:creationId xmlns:p14="http://schemas.microsoft.com/office/powerpoint/2010/main" val="2388222326"/>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HierarchyBoxes-Edi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729B-39B2-C064-0564-2ACAAFF954B3}"/>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60F4D294-DFEC-5D49-1CBF-91DCDBFC88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20" name="Text Placeholder 13">
            <a:extLst>
              <a:ext uri="{FF2B5EF4-FFF2-40B4-BE49-F238E27FC236}">
                <a16:creationId xmlns:a16="http://schemas.microsoft.com/office/drawing/2014/main" id="{62A59B40-097E-B161-0F09-8485E96F71E4}"/>
              </a:ext>
            </a:extLst>
          </p:cNvPr>
          <p:cNvSpPr>
            <a:spLocks noGrp="1"/>
          </p:cNvSpPr>
          <p:nvPr>
            <p:ph type="body" sz="quarter" idx="25" hasCustomPrompt="1"/>
          </p:nvPr>
        </p:nvSpPr>
        <p:spPr>
          <a:xfrm>
            <a:off x="434975" y="2460566"/>
            <a:ext cx="2703006" cy="759390"/>
          </a:xfrm>
          <a:solidFill>
            <a:srgbClr val="000018"/>
          </a:solidFill>
        </p:spPr>
        <p:txBody>
          <a:bodyPr lIns="137160" rIns="137160" anchor="ctr"/>
          <a:lstStyle>
            <a:lvl1pPr marL="0" indent="0" algn="ctr">
              <a:spcBef>
                <a:spcPts val="0"/>
              </a:spcBef>
              <a:buFont typeface="Arial" panose="020B0604020202020204" pitchFamily="34" charset="0"/>
              <a:buNone/>
              <a:defRPr sz="1600" b="0">
                <a:solidFill>
                  <a:srgbClr val="FFFFFF"/>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Second</a:t>
            </a:r>
            <a:br>
              <a:rPr lang="en-US" dirty="0"/>
            </a:br>
            <a:r>
              <a:rPr lang="en-US" dirty="0"/>
              <a:t>Hierarchy Here</a:t>
            </a:r>
          </a:p>
        </p:txBody>
      </p:sp>
      <p:sp>
        <p:nvSpPr>
          <p:cNvPr id="22" name="Text Placeholder 13">
            <a:extLst>
              <a:ext uri="{FF2B5EF4-FFF2-40B4-BE49-F238E27FC236}">
                <a16:creationId xmlns:a16="http://schemas.microsoft.com/office/drawing/2014/main" id="{046D7C2C-6986-5D86-7D50-709CBBF058E5}"/>
              </a:ext>
            </a:extLst>
          </p:cNvPr>
          <p:cNvSpPr>
            <a:spLocks noGrp="1"/>
          </p:cNvSpPr>
          <p:nvPr>
            <p:ph type="body" sz="quarter" idx="38" hasCustomPrompt="1"/>
          </p:nvPr>
        </p:nvSpPr>
        <p:spPr>
          <a:xfrm>
            <a:off x="4026244" y="1348894"/>
            <a:ext cx="4139511" cy="554467"/>
          </a:xfrm>
          <a:solidFill>
            <a:srgbClr val="026AFE"/>
          </a:solidFill>
        </p:spPr>
        <p:txBody>
          <a:bodyPr lIns="137160" rIns="137160" anchor="ctr"/>
          <a:lstStyle>
            <a:lvl1pPr marL="0" indent="0" algn="ctr">
              <a:spcBef>
                <a:spcPts val="0"/>
              </a:spcBef>
              <a:buFont typeface="Arial" panose="020B0604020202020204" pitchFamily="34" charset="0"/>
              <a:buNone/>
              <a:defRPr sz="1800" b="0">
                <a:solidFill>
                  <a:srgbClr val="FFFFFF"/>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Top Hierarchy Here</a:t>
            </a:r>
          </a:p>
        </p:txBody>
      </p:sp>
      <p:sp>
        <p:nvSpPr>
          <p:cNvPr id="25" name="Text Placeholder 13">
            <a:extLst>
              <a:ext uri="{FF2B5EF4-FFF2-40B4-BE49-F238E27FC236}">
                <a16:creationId xmlns:a16="http://schemas.microsoft.com/office/drawing/2014/main" id="{938B4BEE-DEE1-CF65-3705-E395098947AF}"/>
              </a:ext>
            </a:extLst>
          </p:cNvPr>
          <p:cNvSpPr>
            <a:spLocks noGrp="1"/>
          </p:cNvSpPr>
          <p:nvPr>
            <p:ph type="body" sz="quarter" idx="39" hasCustomPrompt="1"/>
          </p:nvPr>
        </p:nvSpPr>
        <p:spPr>
          <a:xfrm>
            <a:off x="3310255" y="2460566"/>
            <a:ext cx="2703006" cy="759390"/>
          </a:xfrm>
          <a:solidFill>
            <a:srgbClr val="000018"/>
          </a:solidFill>
        </p:spPr>
        <p:txBody>
          <a:bodyPr lIns="137160" rIns="137160" anchor="ctr"/>
          <a:lstStyle>
            <a:lvl1pPr marL="0" indent="0" algn="ctr">
              <a:spcBef>
                <a:spcPts val="0"/>
              </a:spcBef>
              <a:buFont typeface="Arial" panose="020B0604020202020204" pitchFamily="34" charset="0"/>
              <a:buNone/>
              <a:defRPr sz="1600" b="0">
                <a:solidFill>
                  <a:srgbClr val="FFFFFF"/>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Second</a:t>
            </a:r>
            <a:br>
              <a:rPr lang="en-US" dirty="0"/>
            </a:br>
            <a:r>
              <a:rPr lang="en-US" dirty="0"/>
              <a:t>Hierarchy Here</a:t>
            </a:r>
          </a:p>
        </p:txBody>
      </p:sp>
      <p:sp>
        <p:nvSpPr>
          <p:cNvPr id="26" name="Text Placeholder 13">
            <a:extLst>
              <a:ext uri="{FF2B5EF4-FFF2-40B4-BE49-F238E27FC236}">
                <a16:creationId xmlns:a16="http://schemas.microsoft.com/office/drawing/2014/main" id="{4C6B78BF-46BA-EE63-1307-8DF604D24B8C}"/>
              </a:ext>
            </a:extLst>
          </p:cNvPr>
          <p:cNvSpPr>
            <a:spLocks noGrp="1"/>
          </p:cNvSpPr>
          <p:nvPr>
            <p:ph type="body" sz="quarter" idx="40" hasCustomPrompt="1"/>
          </p:nvPr>
        </p:nvSpPr>
        <p:spPr>
          <a:xfrm>
            <a:off x="6175375" y="2460566"/>
            <a:ext cx="2703006" cy="759390"/>
          </a:xfrm>
          <a:solidFill>
            <a:srgbClr val="000018"/>
          </a:solidFill>
        </p:spPr>
        <p:txBody>
          <a:bodyPr lIns="137160" rIns="137160" anchor="ctr"/>
          <a:lstStyle>
            <a:lvl1pPr marL="0" indent="0" algn="ctr">
              <a:spcBef>
                <a:spcPts val="0"/>
              </a:spcBef>
              <a:buFont typeface="Arial" panose="020B0604020202020204" pitchFamily="34" charset="0"/>
              <a:buNone/>
              <a:defRPr sz="1600" b="0">
                <a:solidFill>
                  <a:srgbClr val="FFFFFF"/>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Second</a:t>
            </a:r>
            <a:br>
              <a:rPr lang="en-US" dirty="0"/>
            </a:br>
            <a:r>
              <a:rPr lang="en-US" dirty="0"/>
              <a:t>Hierarchy Here</a:t>
            </a:r>
          </a:p>
        </p:txBody>
      </p:sp>
      <p:sp>
        <p:nvSpPr>
          <p:cNvPr id="27" name="Text Placeholder 13">
            <a:extLst>
              <a:ext uri="{FF2B5EF4-FFF2-40B4-BE49-F238E27FC236}">
                <a16:creationId xmlns:a16="http://schemas.microsoft.com/office/drawing/2014/main" id="{C7272FB7-D26E-F82A-C4F6-BF99157F14B3}"/>
              </a:ext>
            </a:extLst>
          </p:cNvPr>
          <p:cNvSpPr>
            <a:spLocks noGrp="1"/>
          </p:cNvSpPr>
          <p:nvPr>
            <p:ph type="body" sz="quarter" idx="41" hasCustomPrompt="1"/>
          </p:nvPr>
        </p:nvSpPr>
        <p:spPr>
          <a:xfrm>
            <a:off x="9050655" y="2460566"/>
            <a:ext cx="2703006" cy="759390"/>
          </a:xfrm>
          <a:solidFill>
            <a:srgbClr val="000018"/>
          </a:solidFill>
        </p:spPr>
        <p:txBody>
          <a:bodyPr lIns="137160" rIns="137160" anchor="ctr"/>
          <a:lstStyle>
            <a:lvl1pPr marL="0" indent="0" algn="ctr">
              <a:spcBef>
                <a:spcPts val="0"/>
              </a:spcBef>
              <a:buFont typeface="Arial" panose="020B0604020202020204" pitchFamily="34" charset="0"/>
              <a:buNone/>
              <a:defRPr sz="1600" b="0">
                <a:solidFill>
                  <a:srgbClr val="FFFFFF"/>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Second</a:t>
            </a:r>
            <a:br>
              <a:rPr lang="en-US" dirty="0"/>
            </a:br>
            <a:r>
              <a:rPr lang="en-US" dirty="0"/>
              <a:t>Hierarchy Here</a:t>
            </a:r>
          </a:p>
        </p:txBody>
      </p:sp>
      <p:sp>
        <p:nvSpPr>
          <p:cNvPr id="28" name="Text Placeholder 13">
            <a:extLst>
              <a:ext uri="{FF2B5EF4-FFF2-40B4-BE49-F238E27FC236}">
                <a16:creationId xmlns:a16="http://schemas.microsoft.com/office/drawing/2014/main" id="{05CBB894-7421-325B-C5AC-74B934A68F64}"/>
              </a:ext>
            </a:extLst>
          </p:cNvPr>
          <p:cNvSpPr>
            <a:spLocks noGrp="1"/>
          </p:cNvSpPr>
          <p:nvPr>
            <p:ph type="body" sz="quarter" idx="42" hasCustomPrompt="1"/>
          </p:nvPr>
        </p:nvSpPr>
        <p:spPr>
          <a:xfrm>
            <a:off x="9050655" y="3554001"/>
            <a:ext cx="2703006" cy="759390"/>
          </a:xfrm>
          <a:solidFill>
            <a:srgbClr val="D4E8FF"/>
          </a:solidFill>
        </p:spPr>
        <p:txBody>
          <a:bodyPr lIns="137160" rIns="137160" anchor="ctr"/>
          <a:lstStyle>
            <a:lvl1pPr marL="0" indent="0" algn="ctr">
              <a:spcBef>
                <a:spcPts val="0"/>
              </a:spcBef>
              <a:buFont typeface="Arial" panose="020B0604020202020204" pitchFamily="34" charset="0"/>
              <a:buNone/>
              <a:defRPr sz="1600" b="0">
                <a:solidFill>
                  <a:srgbClr val="026AFE"/>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Third</a:t>
            </a:r>
            <a:br>
              <a:rPr lang="en-US" dirty="0"/>
            </a:br>
            <a:r>
              <a:rPr lang="en-US" dirty="0"/>
              <a:t>Hierarchy Here</a:t>
            </a:r>
          </a:p>
        </p:txBody>
      </p:sp>
      <p:sp>
        <p:nvSpPr>
          <p:cNvPr id="29" name="Text Placeholder 13">
            <a:extLst>
              <a:ext uri="{FF2B5EF4-FFF2-40B4-BE49-F238E27FC236}">
                <a16:creationId xmlns:a16="http://schemas.microsoft.com/office/drawing/2014/main" id="{01394CBE-8D3B-C536-38D9-3589E56BBAAD}"/>
              </a:ext>
            </a:extLst>
          </p:cNvPr>
          <p:cNvSpPr>
            <a:spLocks noGrp="1"/>
          </p:cNvSpPr>
          <p:nvPr>
            <p:ph type="body" sz="quarter" idx="43" hasCustomPrompt="1"/>
          </p:nvPr>
        </p:nvSpPr>
        <p:spPr>
          <a:xfrm>
            <a:off x="6175375" y="3554001"/>
            <a:ext cx="2703006" cy="759390"/>
          </a:xfrm>
          <a:solidFill>
            <a:srgbClr val="D4E8FF"/>
          </a:solidFill>
        </p:spPr>
        <p:txBody>
          <a:bodyPr lIns="137160" rIns="137160" anchor="ctr"/>
          <a:lstStyle>
            <a:lvl1pPr marL="0" indent="0" algn="ctr">
              <a:spcBef>
                <a:spcPts val="0"/>
              </a:spcBef>
              <a:buFont typeface="Arial" panose="020B0604020202020204" pitchFamily="34" charset="0"/>
              <a:buNone/>
              <a:defRPr sz="1600" b="0">
                <a:solidFill>
                  <a:srgbClr val="026AFE"/>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Third</a:t>
            </a:r>
            <a:br>
              <a:rPr lang="en-US" dirty="0"/>
            </a:br>
            <a:r>
              <a:rPr lang="en-US" dirty="0"/>
              <a:t>Hierarchy Here</a:t>
            </a:r>
          </a:p>
        </p:txBody>
      </p:sp>
      <p:sp>
        <p:nvSpPr>
          <p:cNvPr id="30" name="Text Placeholder 13">
            <a:extLst>
              <a:ext uri="{FF2B5EF4-FFF2-40B4-BE49-F238E27FC236}">
                <a16:creationId xmlns:a16="http://schemas.microsoft.com/office/drawing/2014/main" id="{A24E8E2B-EC67-FB83-A4EF-D4A9AD3571D3}"/>
              </a:ext>
            </a:extLst>
          </p:cNvPr>
          <p:cNvSpPr>
            <a:spLocks noGrp="1"/>
          </p:cNvSpPr>
          <p:nvPr>
            <p:ph type="body" sz="quarter" idx="44" hasCustomPrompt="1"/>
          </p:nvPr>
        </p:nvSpPr>
        <p:spPr>
          <a:xfrm>
            <a:off x="3300095" y="3554001"/>
            <a:ext cx="2703006" cy="759390"/>
          </a:xfrm>
          <a:solidFill>
            <a:srgbClr val="D4E8FF"/>
          </a:solidFill>
        </p:spPr>
        <p:txBody>
          <a:bodyPr lIns="137160" rIns="137160" anchor="ctr"/>
          <a:lstStyle>
            <a:lvl1pPr marL="0" indent="0" algn="ctr">
              <a:spcBef>
                <a:spcPts val="0"/>
              </a:spcBef>
              <a:buFont typeface="Arial" panose="020B0604020202020204" pitchFamily="34" charset="0"/>
              <a:buNone/>
              <a:defRPr sz="1600" b="0">
                <a:solidFill>
                  <a:srgbClr val="026AFE"/>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Third</a:t>
            </a:r>
            <a:br>
              <a:rPr lang="en-US" dirty="0"/>
            </a:br>
            <a:r>
              <a:rPr lang="en-US" dirty="0"/>
              <a:t>Hierarchy Here</a:t>
            </a:r>
          </a:p>
        </p:txBody>
      </p:sp>
      <p:sp>
        <p:nvSpPr>
          <p:cNvPr id="32" name="Text Placeholder 13">
            <a:extLst>
              <a:ext uri="{FF2B5EF4-FFF2-40B4-BE49-F238E27FC236}">
                <a16:creationId xmlns:a16="http://schemas.microsoft.com/office/drawing/2014/main" id="{5ED6C816-9BA6-9F53-0677-E25A205718B1}"/>
              </a:ext>
            </a:extLst>
          </p:cNvPr>
          <p:cNvSpPr>
            <a:spLocks noGrp="1"/>
          </p:cNvSpPr>
          <p:nvPr>
            <p:ph type="body" sz="quarter" idx="45" hasCustomPrompt="1"/>
          </p:nvPr>
        </p:nvSpPr>
        <p:spPr>
          <a:xfrm>
            <a:off x="434975" y="3554001"/>
            <a:ext cx="2703006" cy="759390"/>
          </a:xfrm>
          <a:solidFill>
            <a:srgbClr val="D4E8FF"/>
          </a:solidFill>
        </p:spPr>
        <p:txBody>
          <a:bodyPr lIns="137160" rIns="137160" anchor="ctr"/>
          <a:lstStyle>
            <a:lvl1pPr marL="0" indent="0" algn="ctr">
              <a:spcBef>
                <a:spcPts val="0"/>
              </a:spcBef>
              <a:buFont typeface="Arial" panose="020B0604020202020204" pitchFamily="34" charset="0"/>
              <a:buNone/>
              <a:defRPr sz="1600" b="0">
                <a:solidFill>
                  <a:srgbClr val="026AFE"/>
                </a:solidFill>
                <a:latin typeface="+mj-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 Third</a:t>
            </a:r>
            <a:br>
              <a:rPr lang="en-US" dirty="0"/>
            </a:br>
            <a:r>
              <a:rPr lang="en-US" dirty="0"/>
              <a:t>Hierarchy Here</a:t>
            </a:r>
          </a:p>
        </p:txBody>
      </p:sp>
      <p:sp>
        <p:nvSpPr>
          <p:cNvPr id="33" name="Text Placeholder 13">
            <a:extLst>
              <a:ext uri="{FF2B5EF4-FFF2-40B4-BE49-F238E27FC236}">
                <a16:creationId xmlns:a16="http://schemas.microsoft.com/office/drawing/2014/main" id="{4E615DB6-D7A0-7B9E-CFCC-CB24AEE44EA8}"/>
              </a:ext>
            </a:extLst>
          </p:cNvPr>
          <p:cNvSpPr>
            <a:spLocks noGrp="1"/>
          </p:cNvSpPr>
          <p:nvPr>
            <p:ph type="body" sz="quarter" idx="46" hasCustomPrompt="1"/>
          </p:nvPr>
        </p:nvSpPr>
        <p:spPr>
          <a:xfrm>
            <a:off x="434975" y="4651280"/>
            <a:ext cx="2703006" cy="1709337"/>
          </a:xfrm>
          <a:solidFill>
            <a:srgbClr val="F2F2F2"/>
          </a:solidFill>
        </p:spPr>
        <p:txBody>
          <a:bodyPr lIns="137160" rIns="137160" anchor="ctr"/>
          <a:lstStyle>
            <a:lvl1pPr marL="285750" indent="-285750" algn="l">
              <a:spcBef>
                <a:spcPts val="0"/>
              </a:spcBef>
              <a:buClr>
                <a:srgbClr val="000018"/>
              </a:buClr>
              <a:buFont typeface="Arial" panose="020B0604020202020204" pitchFamily="34" charset="0"/>
              <a:buChar char="•"/>
              <a:defRPr sz="1600" b="0">
                <a:solidFill>
                  <a:srgbClr val="000018"/>
                </a:solidFill>
                <a:latin typeface="+mn-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a:t>
            </a:r>
          </a:p>
          <a:p>
            <a:pPr lvl="0"/>
            <a:r>
              <a:rPr lang="en-US" dirty="0"/>
              <a:t>Fourth</a:t>
            </a:r>
          </a:p>
          <a:p>
            <a:pPr lvl="0"/>
            <a:r>
              <a:rPr lang="en-US" dirty="0"/>
              <a:t>Level</a:t>
            </a:r>
          </a:p>
          <a:p>
            <a:pPr lvl="0"/>
            <a:r>
              <a:rPr lang="en-US" dirty="0"/>
              <a:t>Hierarchy</a:t>
            </a:r>
          </a:p>
          <a:p>
            <a:pPr lvl="0"/>
            <a:r>
              <a:rPr lang="en-US" dirty="0"/>
              <a:t>Here</a:t>
            </a:r>
          </a:p>
        </p:txBody>
      </p:sp>
      <p:sp>
        <p:nvSpPr>
          <p:cNvPr id="40" name="Text Placeholder 13">
            <a:extLst>
              <a:ext uri="{FF2B5EF4-FFF2-40B4-BE49-F238E27FC236}">
                <a16:creationId xmlns:a16="http://schemas.microsoft.com/office/drawing/2014/main" id="{C55A2CD0-E4C2-3083-0715-BFFE276F8DA1}"/>
              </a:ext>
            </a:extLst>
          </p:cNvPr>
          <p:cNvSpPr>
            <a:spLocks noGrp="1"/>
          </p:cNvSpPr>
          <p:nvPr>
            <p:ph type="body" sz="quarter" idx="47" hasCustomPrompt="1"/>
          </p:nvPr>
        </p:nvSpPr>
        <p:spPr>
          <a:xfrm>
            <a:off x="3299198" y="4651280"/>
            <a:ext cx="2703006" cy="1709337"/>
          </a:xfrm>
          <a:solidFill>
            <a:srgbClr val="F2F2F2"/>
          </a:solidFill>
        </p:spPr>
        <p:txBody>
          <a:bodyPr lIns="137160" rIns="137160" anchor="ctr"/>
          <a:lstStyle>
            <a:lvl1pPr marL="285750" indent="-285750" algn="l">
              <a:spcBef>
                <a:spcPts val="0"/>
              </a:spcBef>
              <a:buClr>
                <a:srgbClr val="000018"/>
              </a:buClr>
              <a:buFont typeface="Arial" panose="020B0604020202020204" pitchFamily="34" charset="0"/>
              <a:buChar char="•"/>
              <a:defRPr sz="1600" b="0">
                <a:solidFill>
                  <a:srgbClr val="000018"/>
                </a:solidFill>
                <a:latin typeface="+mn-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a:t>
            </a:r>
          </a:p>
          <a:p>
            <a:pPr lvl="0"/>
            <a:r>
              <a:rPr lang="en-US" dirty="0"/>
              <a:t>Fourth</a:t>
            </a:r>
          </a:p>
          <a:p>
            <a:pPr lvl="0"/>
            <a:r>
              <a:rPr lang="en-US" dirty="0"/>
              <a:t>Level</a:t>
            </a:r>
          </a:p>
          <a:p>
            <a:pPr lvl="0"/>
            <a:r>
              <a:rPr lang="en-US" dirty="0"/>
              <a:t>Hierarchy</a:t>
            </a:r>
          </a:p>
          <a:p>
            <a:pPr lvl="0"/>
            <a:r>
              <a:rPr lang="en-US" dirty="0"/>
              <a:t>Here</a:t>
            </a:r>
          </a:p>
        </p:txBody>
      </p:sp>
      <p:sp>
        <p:nvSpPr>
          <p:cNvPr id="49" name="Text Placeholder 13">
            <a:extLst>
              <a:ext uri="{FF2B5EF4-FFF2-40B4-BE49-F238E27FC236}">
                <a16:creationId xmlns:a16="http://schemas.microsoft.com/office/drawing/2014/main" id="{45A268E9-4EA0-E711-CDEB-C3158F2C0317}"/>
              </a:ext>
            </a:extLst>
          </p:cNvPr>
          <p:cNvSpPr>
            <a:spLocks noGrp="1"/>
          </p:cNvSpPr>
          <p:nvPr>
            <p:ph type="body" sz="quarter" idx="48" hasCustomPrompt="1"/>
          </p:nvPr>
        </p:nvSpPr>
        <p:spPr>
          <a:xfrm>
            <a:off x="6189798" y="4651280"/>
            <a:ext cx="2703006" cy="1709337"/>
          </a:xfrm>
          <a:solidFill>
            <a:srgbClr val="F2F2F2"/>
          </a:solidFill>
        </p:spPr>
        <p:txBody>
          <a:bodyPr lIns="137160" rIns="137160" anchor="ctr"/>
          <a:lstStyle>
            <a:lvl1pPr marL="285750" indent="-285750" algn="l">
              <a:spcBef>
                <a:spcPts val="0"/>
              </a:spcBef>
              <a:buClr>
                <a:srgbClr val="000018"/>
              </a:buClr>
              <a:buFont typeface="Arial" panose="020B0604020202020204" pitchFamily="34" charset="0"/>
              <a:buChar char="•"/>
              <a:defRPr sz="1600" b="0">
                <a:solidFill>
                  <a:srgbClr val="000018"/>
                </a:solidFill>
                <a:latin typeface="+mn-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a:t>
            </a:r>
          </a:p>
          <a:p>
            <a:pPr lvl="0"/>
            <a:r>
              <a:rPr lang="en-US" dirty="0"/>
              <a:t>Fourth</a:t>
            </a:r>
          </a:p>
          <a:p>
            <a:pPr lvl="0"/>
            <a:r>
              <a:rPr lang="en-US" dirty="0"/>
              <a:t>Level</a:t>
            </a:r>
          </a:p>
          <a:p>
            <a:pPr lvl="0"/>
            <a:r>
              <a:rPr lang="en-US" dirty="0"/>
              <a:t>Hierarchy</a:t>
            </a:r>
          </a:p>
          <a:p>
            <a:pPr lvl="0"/>
            <a:r>
              <a:rPr lang="en-US" dirty="0"/>
              <a:t>Here</a:t>
            </a:r>
          </a:p>
        </p:txBody>
      </p:sp>
      <p:sp>
        <p:nvSpPr>
          <p:cNvPr id="50" name="Text Placeholder 13">
            <a:extLst>
              <a:ext uri="{FF2B5EF4-FFF2-40B4-BE49-F238E27FC236}">
                <a16:creationId xmlns:a16="http://schemas.microsoft.com/office/drawing/2014/main" id="{E0DE2EAA-6C64-D955-4172-7BC22FFCD005}"/>
              </a:ext>
            </a:extLst>
          </p:cNvPr>
          <p:cNvSpPr>
            <a:spLocks noGrp="1"/>
          </p:cNvSpPr>
          <p:nvPr>
            <p:ph type="body" sz="quarter" idx="49" hasCustomPrompt="1"/>
          </p:nvPr>
        </p:nvSpPr>
        <p:spPr>
          <a:xfrm>
            <a:off x="9054021" y="4651280"/>
            <a:ext cx="2703006" cy="1709337"/>
          </a:xfrm>
          <a:solidFill>
            <a:srgbClr val="F2F2F2"/>
          </a:solidFill>
        </p:spPr>
        <p:txBody>
          <a:bodyPr lIns="137160" rIns="137160" anchor="ctr"/>
          <a:lstStyle>
            <a:lvl1pPr marL="285750" indent="-285750" algn="l">
              <a:spcBef>
                <a:spcPts val="0"/>
              </a:spcBef>
              <a:buClr>
                <a:srgbClr val="000018"/>
              </a:buClr>
              <a:buFont typeface="Arial" panose="020B0604020202020204" pitchFamily="34" charset="0"/>
              <a:buChar char="•"/>
              <a:defRPr sz="1600" b="0">
                <a:solidFill>
                  <a:srgbClr val="000018"/>
                </a:solidFill>
                <a:latin typeface="+mn-lt"/>
              </a:defRPr>
            </a:lvl1pPr>
            <a:lvl2pPr marL="0" indent="0">
              <a:spcBef>
                <a:spcPts val="0"/>
              </a:spcBef>
              <a:buNone/>
              <a:defRPr sz="1600" b="1">
                <a:solidFill>
                  <a:srgbClr val="FFFFFF"/>
                </a:solidFill>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dirty="0"/>
              <a:t>Place</a:t>
            </a:r>
          </a:p>
          <a:p>
            <a:pPr lvl="0"/>
            <a:r>
              <a:rPr lang="en-US" dirty="0"/>
              <a:t>Fourth</a:t>
            </a:r>
          </a:p>
          <a:p>
            <a:pPr lvl="0"/>
            <a:r>
              <a:rPr lang="en-US" dirty="0"/>
              <a:t>Level</a:t>
            </a:r>
          </a:p>
          <a:p>
            <a:pPr lvl="0"/>
            <a:r>
              <a:rPr lang="en-US" dirty="0"/>
              <a:t>Hierarchy</a:t>
            </a:r>
          </a:p>
          <a:p>
            <a:pPr lvl="0"/>
            <a:r>
              <a:rPr lang="en-US" dirty="0"/>
              <a:t>Here</a:t>
            </a:r>
          </a:p>
        </p:txBody>
      </p:sp>
    </p:spTree>
    <p:extLst>
      <p:ext uri="{BB962C8B-B14F-4D97-AF65-F5344CB8AC3E}">
        <p14:creationId xmlns:p14="http://schemas.microsoft.com/office/powerpoint/2010/main" val="29653209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Only L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C729B-39B2-C064-0564-2ACAAFF954B3}"/>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4" name="Footer Placeholder 3">
            <a:extLst>
              <a:ext uri="{FF2B5EF4-FFF2-40B4-BE49-F238E27FC236}">
                <a16:creationId xmlns:a16="http://schemas.microsoft.com/office/drawing/2014/main" id="{BFD56A4D-1A1A-435E-078B-76602D663C7D}"/>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E8C5A891-C6AE-48A2-9439-F3CCA981F1B8}"/>
              </a:ext>
            </a:extLst>
          </p:cNvPr>
          <p:cNvSpPr>
            <a:spLocks noGrp="1"/>
          </p:cNvSpPr>
          <p:nvPr>
            <p:ph type="sldNum" sz="quarter" idx="12"/>
          </p:nvPr>
        </p:nvSpPr>
        <p:spPr/>
        <p:txBody>
          <a:body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60F4D294-DFEC-5D49-1CBF-91DCDBFC8883}"/>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6" name="Text Placeholder 11">
            <a:extLst>
              <a:ext uri="{FF2B5EF4-FFF2-40B4-BE49-F238E27FC236}">
                <a16:creationId xmlns:a16="http://schemas.microsoft.com/office/drawing/2014/main" id="{4E98DDA1-4406-FD91-629A-1D86B7E701E6}"/>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6633103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Blank Light">
    <p:bg>
      <p:bgRef idx="1001">
        <a:schemeClr val="bg1"/>
      </p:bgRef>
    </p:bg>
    <p:spTree>
      <p:nvGrpSpPr>
        <p:cNvPr id="1" name=""/>
        <p:cNvGrpSpPr/>
        <p:nvPr/>
      </p:nvGrpSpPr>
      <p:grpSpPr>
        <a:xfrm>
          <a:off x="0" y="0"/>
          <a:ext cx="0" cy="0"/>
          <a:chOff x="0" y="0"/>
          <a:chExt cx="0" cy="0"/>
        </a:xfrm>
      </p:grpSpPr>
      <p:cxnSp>
        <p:nvCxnSpPr>
          <p:cNvPr id="102" name="Straight Connector 101">
            <a:extLst>
              <a:ext uri="{FF2B5EF4-FFF2-40B4-BE49-F238E27FC236}">
                <a16:creationId xmlns:a16="http://schemas.microsoft.com/office/drawing/2014/main" id="{12D14CCA-FD04-B6E4-6E37-9DA60AB68C32}"/>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C62E82F1-BB31-D8FB-78E1-938AF5149009}"/>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Footer Placeholder 3">
            <a:extLst>
              <a:ext uri="{FF2B5EF4-FFF2-40B4-BE49-F238E27FC236}">
                <a16:creationId xmlns:a16="http://schemas.microsoft.com/office/drawing/2014/main" id="{8D553A8B-CAD9-B49B-E387-09456FF6CDB6}"/>
              </a:ext>
            </a:extLst>
          </p:cNvPr>
          <p:cNvSpPr>
            <a:spLocks noGrp="1"/>
          </p:cNvSpPr>
          <p:nvPr>
            <p:ph type="ftr" sz="quarter" idx="11"/>
          </p:nvPr>
        </p:nvSpPr>
        <p:spPr>
          <a:xfrm>
            <a:off x="7981950" y="6527800"/>
            <a:ext cx="3775075" cy="219076"/>
          </a:xfrm>
        </p:spPr>
        <p:txBody>
          <a:bodyPr/>
          <a:lstStyle/>
          <a:p>
            <a:r>
              <a:rPr lang="en-US" dirty="0"/>
              <a:t>©2025 Brunswick Co. Confidential and all rights reserved.</a:t>
            </a:r>
          </a:p>
        </p:txBody>
      </p:sp>
      <p:sp>
        <p:nvSpPr>
          <p:cNvPr id="3" name="Slide Number Placeholder 4">
            <a:extLst>
              <a:ext uri="{FF2B5EF4-FFF2-40B4-BE49-F238E27FC236}">
                <a16:creationId xmlns:a16="http://schemas.microsoft.com/office/drawing/2014/main" id="{52EB5839-1531-919E-47E7-A770ADF614A0}"/>
              </a:ext>
            </a:extLst>
          </p:cNvPr>
          <p:cNvSpPr>
            <a:spLocks noGrp="1"/>
          </p:cNvSpPr>
          <p:nvPr>
            <p:ph type="sldNum" sz="quarter" idx="12"/>
          </p:nvPr>
        </p:nvSpPr>
        <p:spPr>
          <a:xfrm>
            <a:off x="11757025" y="6527008"/>
            <a:ext cx="215900" cy="220661"/>
          </a:xfrm>
        </p:spPr>
        <p:txBody>
          <a:bodyPr/>
          <a:lstStyle/>
          <a:p>
            <a:fld id="{DE228D29-0B0A-4552-9124-17F5ACEF26E2}" type="slidenum">
              <a:rPr lang="en-US" smtClean="0"/>
              <a:pPr/>
              <a:t>‹#›</a:t>
            </a:fld>
            <a:endParaRPr lang="en-US" dirty="0"/>
          </a:p>
        </p:txBody>
      </p:sp>
      <p:sp>
        <p:nvSpPr>
          <p:cNvPr id="4" name="Text Placeholder 11">
            <a:extLst>
              <a:ext uri="{FF2B5EF4-FFF2-40B4-BE49-F238E27FC236}">
                <a16:creationId xmlns:a16="http://schemas.microsoft.com/office/drawing/2014/main" id="{166A95DC-E80A-6305-1211-C2000F977C06}"/>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Tree>
    <p:extLst>
      <p:ext uri="{BB962C8B-B14F-4D97-AF65-F5344CB8AC3E}">
        <p14:creationId xmlns:p14="http://schemas.microsoft.com/office/powerpoint/2010/main" val="324693403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80">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88">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72">
          <p15:clr>
            <a:srgbClr val="A4A3A4"/>
          </p15:clr>
        </p15:guide>
        <p15:guide id="14" pos="3908">
          <p15:clr>
            <a:srgbClr val="A4A3A4"/>
          </p15:clr>
        </p15:guide>
        <p15:guide id="15" pos="5028">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hoto Collage_Option1">
    <p:bg>
      <p:bgPr>
        <a:solidFill>
          <a:schemeClr val="accent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85" name="Title 1">
            <a:extLst>
              <a:ext uri="{FF2B5EF4-FFF2-40B4-BE49-F238E27FC236}">
                <a16:creationId xmlns:a16="http://schemas.microsoft.com/office/drawing/2014/main" id="{8DECA462-F087-9F7A-D463-E3369F8A9531}"/>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90" name="Text Placeholder 11">
            <a:extLst>
              <a:ext uri="{FF2B5EF4-FFF2-40B4-BE49-F238E27FC236}">
                <a16:creationId xmlns:a16="http://schemas.microsoft.com/office/drawing/2014/main" id="{F03FF055-E0D8-3D40-212F-1C92C257964B}"/>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92" name="Picture Placeholder 31">
            <a:extLst>
              <a:ext uri="{FF2B5EF4-FFF2-40B4-BE49-F238E27FC236}">
                <a16:creationId xmlns:a16="http://schemas.microsoft.com/office/drawing/2014/main" id="{B556503C-03A9-1C3A-EE40-0C08884B0D2C}"/>
              </a:ext>
            </a:extLst>
          </p:cNvPr>
          <p:cNvSpPr>
            <a:spLocks noGrp="1"/>
          </p:cNvSpPr>
          <p:nvPr>
            <p:ph type="pic" sz="quarter" idx="58"/>
          </p:nvPr>
        </p:nvSpPr>
        <p:spPr>
          <a:xfrm>
            <a:off x="3275075" y="5366214"/>
            <a:ext cx="2691290" cy="976746"/>
          </a:xfrm>
          <a:solidFill>
            <a:schemeClr val="bg1">
              <a:lumMod val="95000"/>
            </a:schemeClr>
          </a:solidFill>
        </p:spPr>
        <p:txBody>
          <a:bodyPr/>
          <a:lstStyle/>
          <a:p>
            <a:r>
              <a:rPr lang="en-US" dirty="0"/>
              <a:t>Click icon to add picture</a:t>
            </a:r>
            <a:endParaRPr lang="en-IN" dirty="0"/>
          </a:p>
        </p:txBody>
      </p:sp>
      <p:sp>
        <p:nvSpPr>
          <p:cNvPr id="84" name="Picture Placeholder 31">
            <a:extLst>
              <a:ext uri="{FF2B5EF4-FFF2-40B4-BE49-F238E27FC236}">
                <a16:creationId xmlns:a16="http://schemas.microsoft.com/office/drawing/2014/main" id="{4254DE0B-E79C-D1F2-677F-3E96FF14C427}"/>
              </a:ext>
            </a:extLst>
          </p:cNvPr>
          <p:cNvSpPr>
            <a:spLocks noGrp="1"/>
          </p:cNvSpPr>
          <p:nvPr>
            <p:ph type="pic" sz="quarter" idx="59"/>
          </p:nvPr>
        </p:nvSpPr>
        <p:spPr>
          <a:xfrm>
            <a:off x="434990" y="1756755"/>
            <a:ext cx="2691290" cy="2177586"/>
          </a:xfrm>
          <a:solidFill>
            <a:schemeClr val="bg1">
              <a:lumMod val="95000"/>
            </a:schemeClr>
          </a:solidFill>
        </p:spPr>
        <p:txBody>
          <a:bodyPr/>
          <a:lstStyle/>
          <a:p>
            <a:r>
              <a:rPr lang="en-US" dirty="0"/>
              <a:t>Click icon to add picture</a:t>
            </a:r>
            <a:endParaRPr lang="en-IN" dirty="0"/>
          </a:p>
        </p:txBody>
      </p:sp>
      <p:sp>
        <p:nvSpPr>
          <p:cNvPr id="2" name="Picture Placeholder 31">
            <a:extLst>
              <a:ext uri="{FF2B5EF4-FFF2-40B4-BE49-F238E27FC236}">
                <a16:creationId xmlns:a16="http://schemas.microsoft.com/office/drawing/2014/main" id="{E21D5712-52C1-8B49-43DF-156B1EC6CF35}"/>
              </a:ext>
            </a:extLst>
          </p:cNvPr>
          <p:cNvSpPr>
            <a:spLocks noGrp="1"/>
          </p:cNvSpPr>
          <p:nvPr>
            <p:ph type="pic" sz="quarter" idx="60"/>
          </p:nvPr>
        </p:nvSpPr>
        <p:spPr>
          <a:xfrm>
            <a:off x="3275075" y="1756751"/>
            <a:ext cx="2691290" cy="3460500"/>
          </a:xfrm>
          <a:solidFill>
            <a:schemeClr val="bg1">
              <a:lumMod val="95000"/>
            </a:schemeClr>
          </a:solidFill>
        </p:spPr>
        <p:txBody>
          <a:bodyPr/>
          <a:lstStyle/>
          <a:p>
            <a:r>
              <a:rPr lang="en-US" dirty="0"/>
              <a:t>Click icon to add picture</a:t>
            </a:r>
            <a:endParaRPr lang="en-IN" dirty="0"/>
          </a:p>
        </p:txBody>
      </p:sp>
      <p:sp>
        <p:nvSpPr>
          <p:cNvPr id="3" name="Picture Placeholder 31">
            <a:extLst>
              <a:ext uri="{FF2B5EF4-FFF2-40B4-BE49-F238E27FC236}">
                <a16:creationId xmlns:a16="http://schemas.microsoft.com/office/drawing/2014/main" id="{F54E1582-468C-7CC8-7B8C-E5489F13E8FB}"/>
              </a:ext>
            </a:extLst>
          </p:cNvPr>
          <p:cNvSpPr>
            <a:spLocks noGrp="1"/>
          </p:cNvSpPr>
          <p:nvPr>
            <p:ph type="pic" sz="quarter" idx="61"/>
          </p:nvPr>
        </p:nvSpPr>
        <p:spPr>
          <a:xfrm>
            <a:off x="434990" y="4098016"/>
            <a:ext cx="2691290" cy="2244947"/>
          </a:xfrm>
          <a:solidFill>
            <a:schemeClr val="bg1">
              <a:lumMod val="95000"/>
            </a:schemeClr>
          </a:solidFill>
        </p:spPr>
        <p:txBody>
          <a:bodyPr/>
          <a:lstStyle/>
          <a:p>
            <a:r>
              <a:rPr lang="en-US" dirty="0"/>
              <a:t>Click icon to add picture</a:t>
            </a:r>
            <a:endParaRPr lang="en-IN" dirty="0"/>
          </a:p>
        </p:txBody>
      </p:sp>
      <p:sp>
        <p:nvSpPr>
          <p:cNvPr id="89" name="Picture Placeholder 31">
            <a:extLst>
              <a:ext uri="{FF2B5EF4-FFF2-40B4-BE49-F238E27FC236}">
                <a16:creationId xmlns:a16="http://schemas.microsoft.com/office/drawing/2014/main" id="{CE8D5641-9361-3DC0-09B5-0E9A1589ACF1}"/>
              </a:ext>
            </a:extLst>
          </p:cNvPr>
          <p:cNvSpPr>
            <a:spLocks noGrp="1"/>
          </p:cNvSpPr>
          <p:nvPr>
            <p:ph type="pic" sz="quarter" idx="62"/>
          </p:nvPr>
        </p:nvSpPr>
        <p:spPr>
          <a:xfrm>
            <a:off x="6115160" y="1756755"/>
            <a:ext cx="5641293" cy="1672246"/>
          </a:xfrm>
          <a:solidFill>
            <a:schemeClr val="bg1">
              <a:lumMod val="95000"/>
            </a:schemeClr>
          </a:solidFill>
        </p:spPr>
        <p:txBody>
          <a:bodyPr/>
          <a:lstStyle/>
          <a:p>
            <a:r>
              <a:rPr lang="en-US" dirty="0"/>
              <a:t>Click icon to add picture</a:t>
            </a:r>
            <a:endParaRPr lang="en-IN" dirty="0"/>
          </a:p>
        </p:txBody>
      </p:sp>
      <p:sp>
        <p:nvSpPr>
          <p:cNvPr id="93" name="Picture Placeholder 31">
            <a:extLst>
              <a:ext uri="{FF2B5EF4-FFF2-40B4-BE49-F238E27FC236}">
                <a16:creationId xmlns:a16="http://schemas.microsoft.com/office/drawing/2014/main" id="{F813414F-E5A0-B176-C9AA-0C5BE0EFCFDD}"/>
              </a:ext>
            </a:extLst>
          </p:cNvPr>
          <p:cNvSpPr>
            <a:spLocks noGrp="1"/>
          </p:cNvSpPr>
          <p:nvPr>
            <p:ph type="pic" sz="quarter" idx="63"/>
          </p:nvPr>
        </p:nvSpPr>
        <p:spPr>
          <a:xfrm>
            <a:off x="6115160" y="3593492"/>
            <a:ext cx="2430760" cy="2749467"/>
          </a:xfrm>
          <a:solidFill>
            <a:schemeClr val="bg1">
              <a:lumMod val="95000"/>
            </a:schemeClr>
          </a:solidFill>
        </p:spPr>
        <p:txBody>
          <a:bodyPr/>
          <a:lstStyle/>
          <a:p>
            <a:r>
              <a:rPr lang="en-US" dirty="0"/>
              <a:t>Click icon to add picture</a:t>
            </a:r>
            <a:endParaRPr lang="en-IN" dirty="0"/>
          </a:p>
        </p:txBody>
      </p:sp>
      <p:sp>
        <p:nvSpPr>
          <p:cNvPr id="95" name="Picture Placeholder 31">
            <a:extLst>
              <a:ext uri="{FF2B5EF4-FFF2-40B4-BE49-F238E27FC236}">
                <a16:creationId xmlns:a16="http://schemas.microsoft.com/office/drawing/2014/main" id="{353BDFB7-9921-0F61-530E-B3993EBAC17A}"/>
              </a:ext>
            </a:extLst>
          </p:cNvPr>
          <p:cNvSpPr>
            <a:spLocks noGrp="1"/>
          </p:cNvSpPr>
          <p:nvPr>
            <p:ph type="pic" sz="quarter" idx="64"/>
          </p:nvPr>
        </p:nvSpPr>
        <p:spPr>
          <a:xfrm>
            <a:off x="8694715" y="3593492"/>
            <a:ext cx="3061738" cy="2749467"/>
          </a:xfrm>
          <a:solidFill>
            <a:schemeClr val="bg1">
              <a:lumMod val="95000"/>
            </a:schemeClr>
          </a:solidFill>
        </p:spPr>
        <p:txBody>
          <a:bodyPr/>
          <a:lstStyle/>
          <a:p>
            <a:r>
              <a:rPr lang="en-US" dirty="0"/>
              <a:t>Click icon to add picture</a:t>
            </a:r>
            <a:endParaRPr lang="en-IN" dirty="0"/>
          </a:p>
        </p:txBody>
      </p:sp>
    </p:spTree>
    <p:extLst>
      <p:ext uri="{BB962C8B-B14F-4D97-AF65-F5344CB8AC3E}">
        <p14:creationId xmlns:p14="http://schemas.microsoft.com/office/powerpoint/2010/main" val="279068846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Divider 03-B">
    <p:bg>
      <p:bgPr>
        <a:solidFill>
          <a:schemeClr val="bg2"/>
        </a:solidFill>
        <a:effectLst/>
      </p:bgPr>
    </p:bg>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F611E706-A6B8-1408-2F11-EFE5DB8591D1}"/>
              </a:ext>
            </a:extLst>
          </p:cNvPr>
          <p:cNvSpPr>
            <a:spLocks noGrp="1"/>
          </p:cNvSpPr>
          <p:nvPr>
            <p:ph type="pic" sz="quarter" idx="25" hasCustomPrompt="1"/>
          </p:nvPr>
        </p:nvSpPr>
        <p:spPr>
          <a:xfrm>
            <a:off x="6203950" y="0"/>
            <a:ext cx="5988050" cy="6857999"/>
          </a:xfrm>
          <a:noFill/>
        </p:spPr>
        <p:txBody>
          <a:bodyPr vert="horz" lIns="0" tIns="720000" rIns="0" bIns="720000" rtlCol="0" anchor="t">
            <a:noAutofit/>
          </a:bodyPr>
          <a:lstStyle>
            <a:lvl1pPr algn="ctr">
              <a:defRPr lang="en-IN" dirty="0">
                <a:solidFill>
                  <a:schemeClr val="tx1"/>
                </a:solidFill>
              </a:defRPr>
            </a:lvl1pPr>
          </a:lstStyle>
          <a:p>
            <a:pPr lvl="0" algn="ctr"/>
            <a:r>
              <a:rPr lang="en-IN" dirty="0"/>
              <a:t>(Optional) Add image here, then ‘Send to Back’</a:t>
            </a:r>
          </a:p>
        </p:txBody>
      </p:sp>
      <p:sp>
        <p:nvSpPr>
          <p:cNvPr id="9" name="Title 1">
            <a:extLst>
              <a:ext uri="{FF2B5EF4-FFF2-40B4-BE49-F238E27FC236}">
                <a16:creationId xmlns:a16="http://schemas.microsoft.com/office/drawing/2014/main" id="{80EE1B65-3CBB-3929-93FE-594FF38F90F3}"/>
              </a:ext>
            </a:extLst>
          </p:cNvPr>
          <p:cNvSpPr>
            <a:spLocks noGrp="1"/>
          </p:cNvSpPr>
          <p:nvPr>
            <p:ph type="title" hasCustomPrompt="1"/>
          </p:nvPr>
        </p:nvSpPr>
        <p:spPr>
          <a:xfrm>
            <a:off x="433265" y="1592262"/>
            <a:ext cx="4773100" cy="1778613"/>
          </a:xfrm>
        </p:spPr>
        <p:txBody>
          <a:bodyPr anchor="b"/>
          <a:lstStyle>
            <a:lvl1pPr>
              <a:defRPr sz="4800">
                <a:latin typeface="+mj-lt"/>
              </a:defRPr>
            </a:lvl1pPr>
          </a:lstStyle>
          <a:p>
            <a:r>
              <a:rPr lang="en-GB" dirty="0"/>
              <a:t>Place Headline Here</a:t>
            </a:r>
            <a:endParaRPr lang="en-US" dirty="0"/>
          </a:p>
        </p:txBody>
      </p:sp>
      <p:sp>
        <p:nvSpPr>
          <p:cNvPr id="3" name="Footer Placeholder 4">
            <a:extLst>
              <a:ext uri="{FF2B5EF4-FFF2-40B4-BE49-F238E27FC236}">
                <a16:creationId xmlns:a16="http://schemas.microsoft.com/office/drawing/2014/main" id="{F5CC406A-5030-EA42-F640-9CDC28294346}"/>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8E944E0C-1446-481F-A6BB-4D49FCF88031}"/>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F12271CB-5E89-6496-46D8-AA231605C60A}"/>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 section title </a:t>
            </a:r>
          </a:p>
        </p:txBody>
      </p:sp>
      <p:sp>
        <p:nvSpPr>
          <p:cNvPr id="4" name="Subtitle 2">
            <a:extLst>
              <a:ext uri="{FF2B5EF4-FFF2-40B4-BE49-F238E27FC236}">
                <a16:creationId xmlns:a16="http://schemas.microsoft.com/office/drawing/2014/main" id="{9141D3AE-AC2E-A25C-0881-EC815D57D247}"/>
              </a:ext>
            </a:extLst>
          </p:cNvPr>
          <p:cNvSpPr>
            <a:spLocks noGrp="1"/>
          </p:cNvSpPr>
          <p:nvPr>
            <p:ph type="subTitle" idx="1" hasCustomPrompt="1"/>
          </p:nvPr>
        </p:nvSpPr>
        <p:spPr>
          <a:xfrm>
            <a:off x="433265" y="4527664"/>
            <a:ext cx="4773100" cy="1672318"/>
          </a:xfrm>
          <a:prstGeom prst="rect">
            <a:avLst/>
          </a:prstGeom>
        </p:spPr>
        <p:txBody>
          <a:bodyPr anchor="t"/>
          <a:lstStyle>
            <a:lvl1pPr marL="0" indent="0" algn="l">
              <a:spcBef>
                <a:spcPts val="0"/>
              </a:spcBef>
              <a:buNone/>
              <a:defRPr sz="1400" b="1">
                <a:solidFill>
                  <a:schemeClr val="accent2"/>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subtitle or section details here</a:t>
            </a:r>
          </a:p>
        </p:txBody>
      </p:sp>
      <p:sp>
        <p:nvSpPr>
          <p:cNvPr id="5" name="Text Placeholder 13">
            <a:extLst>
              <a:ext uri="{FF2B5EF4-FFF2-40B4-BE49-F238E27FC236}">
                <a16:creationId xmlns:a16="http://schemas.microsoft.com/office/drawing/2014/main" id="{256BA7A2-8F16-BE4E-CD3E-8A9FF4B4B5BE}"/>
              </a:ext>
            </a:extLst>
          </p:cNvPr>
          <p:cNvSpPr>
            <a:spLocks noGrp="1"/>
          </p:cNvSpPr>
          <p:nvPr>
            <p:ph type="body" sz="quarter" idx="28" hasCustomPrompt="1"/>
          </p:nvPr>
        </p:nvSpPr>
        <p:spPr>
          <a:xfrm>
            <a:off x="433265" y="3312820"/>
            <a:ext cx="4773100" cy="923330"/>
          </a:xfrm>
        </p:spPr>
        <p:txBody>
          <a:bodyPr wrap="square">
            <a:noAutofit/>
          </a:bodyPr>
          <a:lstStyle>
            <a:lvl1pPr>
              <a:defRPr kumimoji="0" lang="en-US" sz="4800" b="0" i="0" u="none" strike="noStrike" kern="1200" cap="none" spc="0" normalizeH="0" baseline="0" dirty="0" smtClean="0">
                <a:ln>
                  <a:noFill/>
                </a:ln>
                <a:solidFill>
                  <a:schemeClr val="accent2"/>
                </a:solidFill>
                <a:effectLst/>
                <a:uLnTx/>
                <a:uFillTx/>
                <a:latin typeface="+mj-lt"/>
                <a:ea typeface="+mj-ea"/>
                <a:cs typeface="+mj-cs"/>
              </a:defRPr>
            </a:lvl1pPr>
            <a:lvl2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2pPr>
            <a:lvl3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3pPr>
            <a:lvl4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4pPr>
            <a:lvl5pPr>
              <a:defRPr kumimoji="0" lang="en-IN" sz="6000" b="0" i="0" u="none" strike="noStrike" kern="1200" cap="none" spc="0" normalizeH="0" baseline="0" dirty="0">
                <a:ln>
                  <a:noFill/>
                </a:ln>
                <a:solidFill>
                  <a:srgbClr val="D4E8FF"/>
                </a:solidFill>
                <a:effectLst/>
                <a:uLnTx/>
                <a:uFillTx/>
                <a:latin typeface="Telegraf Light" pitchFamily="2" charset="77"/>
                <a:ea typeface="+mj-ea"/>
                <a:cs typeface="+mj-cs"/>
              </a:defRPr>
            </a:lvl5pPr>
          </a:lstStyle>
          <a:p>
            <a:pPr lvl="0"/>
            <a:r>
              <a:rPr lang="en-US" dirty="0"/>
              <a:t>Text Here</a:t>
            </a:r>
            <a:endParaRPr lang="en-IN" dirty="0"/>
          </a:p>
        </p:txBody>
      </p:sp>
      <p:sp>
        <p:nvSpPr>
          <p:cNvPr id="10" name="Text Placeholder 13">
            <a:extLst>
              <a:ext uri="{FF2B5EF4-FFF2-40B4-BE49-F238E27FC236}">
                <a16:creationId xmlns:a16="http://schemas.microsoft.com/office/drawing/2014/main" id="{A1B8A6CC-A518-A447-1758-20E8E338E463}"/>
              </a:ext>
            </a:extLst>
          </p:cNvPr>
          <p:cNvSpPr>
            <a:spLocks noGrp="1"/>
          </p:cNvSpPr>
          <p:nvPr>
            <p:ph type="body" sz="quarter" idx="29" hasCustomPrompt="1"/>
          </p:nvPr>
        </p:nvSpPr>
        <p:spPr>
          <a:xfrm>
            <a:off x="433265" y="931990"/>
            <a:ext cx="2744786" cy="553998"/>
          </a:xfrm>
          <a:noFill/>
        </p:spPr>
        <p:txBody>
          <a:bodyPr anchor="ctr">
            <a:spAutoFit/>
          </a:bodyPr>
          <a:lstStyle>
            <a:lvl1pPr marL="0" indent="0" algn="l">
              <a:lnSpc>
                <a:spcPct val="100000"/>
              </a:lnSpc>
              <a:spcBef>
                <a:spcPts val="0"/>
              </a:spcBef>
              <a:buFont typeface="Arial" panose="020B0604020202020204" pitchFamily="34" charset="0"/>
              <a:buNone/>
              <a:defRPr sz="3600" b="0" i="0">
                <a:solidFill>
                  <a:schemeClr val="accent2"/>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00</a:t>
            </a:r>
          </a:p>
        </p:txBody>
      </p:sp>
      <p:pic>
        <p:nvPicPr>
          <p:cNvPr id="2" name="Graphic 10">
            <a:extLst>
              <a:ext uri="{FF2B5EF4-FFF2-40B4-BE49-F238E27FC236}">
                <a16:creationId xmlns:a16="http://schemas.microsoft.com/office/drawing/2014/main" id="{3264A51B-1047-EC68-DE9D-4D16A80FA249}"/>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2864446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A4A3A4"/>
          </p15:clr>
        </p15:guide>
        <p15:guide id="2" orient="horz" pos="2024">
          <p15:clr>
            <a:srgbClr val="A4A3A4"/>
          </p15:clr>
        </p15:guide>
        <p15:guide id="4" pos="3908">
          <p15:clr>
            <a:srgbClr val="A4A3A4"/>
          </p15:clr>
        </p15:guide>
        <p15:guide id="10" pos="767">
          <p15:clr>
            <a:srgbClr val="A4A3A4"/>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hoto Collage_Option2">
    <p:bg>
      <p:bgPr>
        <a:solidFill>
          <a:srgbClr val="000018"/>
        </a:solidFill>
        <a:effectLst/>
      </p:bgPr>
    </p:bg>
    <p:spTree>
      <p:nvGrpSpPr>
        <p:cNvPr id="1" name=""/>
        <p:cNvGrpSpPr/>
        <p:nvPr/>
      </p:nvGrpSpPr>
      <p:grpSpPr>
        <a:xfrm>
          <a:off x="0" y="0"/>
          <a:ext cx="0" cy="0"/>
          <a:chOff x="0" y="0"/>
          <a:chExt cx="0" cy="0"/>
        </a:xfrm>
      </p:grpSpPr>
      <p:sp>
        <p:nvSpPr>
          <p:cNvPr id="11" name="Picture Placeholder 31">
            <a:extLst>
              <a:ext uri="{FF2B5EF4-FFF2-40B4-BE49-F238E27FC236}">
                <a16:creationId xmlns:a16="http://schemas.microsoft.com/office/drawing/2014/main" id="{2F8BB16F-5B03-BCCE-7C1F-8EC83A09C2B7}"/>
              </a:ext>
            </a:extLst>
          </p:cNvPr>
          <p:cNvSpPr>
            <a:spLocks noGrp="1"/>
          </p:cNvSpPr>
          <p:nvPr>
            <p:ph type="pic" sz="quarter" idx="63"/>
          </p:nvPr>
        </p:nvSpPr>
        <p:spPr>
          <a:xfrm>
            <a:off x="5890828" y="3482636"/>
            <a:ext cx="2414972" cy="3375364"/>
          </a:xfrm>
          <a:solidFill>
            <a:schemeClr val="bg1">
              <a:lumMod val="95000"/>
            </a:schemeClr>
          </a:solidFill>
        </p:spPr>
        <p:txBody>
          <a:bodyPr/>
          <a:lstStyle/>
          <a:p>
            <a:r>
              <a:rPr lang="en-US" dirty="0"/>
              <a:t>Click icon to add picture</a:t>
            </a:r>
            <a:endParaRPr lang="en-IN" dirty="0"/>
          </a:p>
        </p:txBody>
      </p:sp>
      <p:sp>
        <p:nvSpPr>
          <p:cNvPr id="16" name="Picture Placeholder 31">
            <a:extLst>
              <a:ext uri="{FF2B5EF4-FFF2-40B4-BE49-F238E27FC236}">
                <a16:creationId xmlns:a16="http://schemas.microsoft.com/office/drawing/2014/main" id="{954E17A8-0FAE-CE07-66C1-4E7F18D154CD}"/>
              </a:ext>
            </a:extLst>
          </p:cNvPr>
          <p:cNvSpPr>
            <a:spLocks noGrp="1"/>
          </p:cNvSpPr>
          <p:nvPr>
            <p:ph type="pic" sz="quarter" idx="67"/>
          </p:nvPr>
        </p:nvSpPr>
        <p:spPr>
          <a:xfrm>
            <a:off x="8416310" y="4735293"/>
            <a:ext cx="3775073" cy="2122707"/>
          </a:xfrm>
          <a:solidFill>
            <a:schemeClr val="bg1">
              <a:lumMod val="95000"/>
            </a:schemeClr>
          </a:solidFill>
        </p:spPr>
        <p:txBody>
          <a:bodyPr/>
          <a:lstStyle/>
          <a:p>
            <a:r>
              <a:rPr lang="en-US" dirty="0"/>
              <a:t>Click icon to add picture</a:t>
            </a:r>
            <a:endParaRPr lang="en-IN" dirty="0"/>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2" name="Title 1">
            <a:extLst>
              <a:ext uri="{FF2B5EF4-FFF2-40B4-BE49-F238E27FC236}">
                <a16:creationId xmlns:a16="http://schemas.microsoft.com/office/drawing/2014/main" id="{9ED0A738-4937-EB0B-81A3-4D07350ABBA4}"/>
              </a:ext>
            </a:extLst>
          </p:cNvPr>
          <p:cNvSpPr>
            <a:spLocks noGrp="1"/>
          </p:cNvSpPr>
          <p:nvPr>
            <p:ph type="title" hasCustomPrompt="1"/>
          </p:nvPr>
        </p:nvSpPr>
        <p:spPr>
          <a:xfrm>
            <a:off x="219077" y="2576434"/>
            <a:ext cx="2564764" cy="1705130"/>
          </a:xfrm>
        </p:spPr>
        <p:txBody>
          <a:bodyPr anchor="ctr"/>
          <a:lstStyle>
            <a:lvl1pPr>
              <a:defRPr sz="3200">
                <a:solidFill>
                  <a:srgbClr val="FFFFFF"/>
                </a:solidFill>
              </a:defRPr>
            </a:lvl1pPr>
          </a:lstStyle>
          <a:p>
            <a:r>
              <a:rPr lang="en-GB" dirty="0"/>
              <a:t>Place Headline Here</a:t>
            </a:r>
            <a:endParaRPr lang="en-US" dirty="0"/>
          </a:p>
        </p:txBody>
      </p:sp>
      <p:sp>
        <p:nvSpPr>
          <p:cNvPr id="5" name="Text Placeholder 11">
            <a:extLst>
              <a:ext uri="{FF2B5EF4-FFF2-40B4-BE49-F238E27FC236}">
                <a16:creationId xmlns:a16="http://schemas.microsoft.com/office/drawing/2014/main" id="{341923C0-DA53-497E-E5B2-04FF2A66F4C1}"/>
              </a:ext>
            </a:extLst>
          </p:cNvPr>
          <p:cNvSpPr>
            <a:spLocks noGrp="1"/>
          </p:cNvSpPr>
          <p:nvPr>
            <p:ph type="body" sz="quarter" idx="24" hasCustomPrompt="1"/>
          </p:nvPr>
        </p:nvSpPr>
        <p:spPr>
          <a:xfrm>
            <a:off x="219076" y="111918"/>
            <a:ext cx="2564764" cy="220664"/>
          </a:xfrm>
        </p:spPr>
        <p:txBody>
          <a:bodyPr anchor="ctr"/>
          <a:lstStyle>
            <a:lvl1pPr marL="0" indent="0">
              <a:lnSpc>
                <a:spcPct val="100000"/>
              </a:lnSpc>
              <a:spcBef>
                <a:spcPts val="0"/>
              </a:spcBef>
              <a:buFont typeface="Arial" panose="020B0604020202020204" pitchFamily="34" charset="0"/>
              <a:buNone/>
              <a:defRPr sz="900" cap="all" spc="50" baseline="0">
                <a:solidFill>
                  <a:srgbClr val="FFFFFF"/>
                </a:solidFill>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Section Title</a:t>
            </a:r>
          </a:p>
        </p:txBody>
      </p:sp>
      <p:sp>
        <p:nvSpPr>
          <p:cNvPr id="3" name="Picture Placeholder 31">
            <a:extLst>
              <a:ext uri="{FF2B5EF4-FFF2-40B4-BE49-F238E27FC236}">
                <a16:creationId xmlns:a16="http://schemas.microsoft.com/office/drawing/2014/main" id="{4C31A4E8-8F28-EA75-A3FE-B0928C728874}"/>
              </a:ext>
            </a:extLst>
          </p:cNvPr>
          <p:cNvSpPr>
            <a:spLocks noGrp="1"/>
          </p:cNvSpPr>
          <p:nvPr>
            <p:ph type="pic" sz="quarter" idx="60"/>
          </p:nvPr>
        </p:nvSpPr>
        <p:spPr>
          <a:xfrm>
            <a:off x="3006111" y="-792"/>
            <a:ext cx="2778110" cy="4474422"/>
          </a:xfrm>
          <a:solidFill>
            <a:schemeClr val="bg1">
              <a:lumMod val="95000"/>
            </a:schemeClr>
          </a:solidFill>
        </p:spPr>
        <p:txBody>
          <a:bodyPr/>
          <a:lstStyle/>
          <a:p>
            <a:r>
              <a:rPr lang="en-US" dirty="0"/>
              <a:t>Click icon to add picture</a:t>
            </a:r>
            <a:endParaRPr lang="en-IN" dirty="0"/>
          </a:p>
        </p:txBody>
      </p:sp>
      <p:sp>
        <p:nvSpPr>
          <p:cNvPr id="8" name="Picture Placeholder 31">
            <a:extLst>
              <a:ext uri="{FF2B5EF4-FFF2-40B4-BE49-F238E27FC236}">
                <a16:creationId xmlns:a16="http://schemas.microsoft.com/office/drawing/2014/main" id="{89806455-B754-D42D-DEFD-EDA56C1F1915}"/>
              </a:ext>
            </a:extLst>
          </p:cNvPr>
          <p:cNvSpPr>
            <a:spLocks noGrp="1"/>
          </p:cNvSpPr>
          <p:nvPr>
            <p:ph type="pic" sz="quarter" idx="61"/>
          </p:nvPr>
        </p:nvSpPr>
        <p:spPr>
          <a:xfrm>
            <a:off x="3006111" y="4582886"/>
            <a:ext cx="2778110" cy="2275114"/>
          </a:xfrm>
          <a:solidFill>
            <a:schemeClr val="bg1">
              <a:lumMod val="95000"/>
            </a:schemeClr>
          </a:solidFill>
        </p:spPr>
        <p:txBody>
          <a:bodyPr/>
          <a:lstStyle/>
          <a:p>
            <a:r>
              <a:rPr lang="en-US" dirty="0"/>
              <a:t>Click icon to add picture</a:t>
            </a:r>
            <a:endParaRPr lang="en-IN" dirty="0"/>
          </a:p>
        </p:txBody>
      </p:sp>
      <p:sp>
        <p:nvSpPr>
          <p:cNvPr id="10" name="Picture Placeholder 31">
            <a:extLst>
              <a:ext uri="{FF2B5EF4-FFF2-40B4-BE49-F238E27FC236}">
                <a16:creationId xmlns:a16="http://schemas.microsoft.com/office/drawing/2014/main" id="{0587A5FF-8BAB-9F54-FEBD-F1C5A9E3F7DA}"/>
              </a:ext>
            </a:extLst>
          </p:cNvPr>
          <p:cNvSpPr>
            <a:spLocks noGrp="1"/>
          </p:cNvSpPr>
          <p:nvPr>
            <p:ph type="pic" sz="quarter" idx="62"/>
          </p:nvPr>
        </p:nvSpPr>
        <p:spPr>
          <a:xfrm>
            <a:off x="5890828" y="-793"/>
            <a:ext cx="2414972" cy="3375364"/>
          </a:xfrm>
          <a:solidFill>
            <a:schemeClr val="bg1">
              <a:lumMod val="95000"/>
            </a:schemeClr>
          </a:solidFill>
        </p:spPr>
        <p:txBody>
          <a:bodyPr/>
          <a:lstStyle/>
          <a:p>
            <a:r>
              <a:rPr lang="en-US" dirty="0"/>
              <a:t>Click icon to add picture</a:t>
            </a:r>
            <a:endParaRPr lang="en-IN" dirty="0"/>
          </a:p>
        </p:txBody>
      </p:sp>
      <p:sp>
        <p:nvSpPr>
          <p:cNvPr id="12" name="Picture Placeholder 31">
            <a:extLst>
              <a:ext uri="{FF2B5EF4-FFF2-40B4-BE49-F238E27FC236}">
                <a16:creationId xmlns:a16="http://schemas.microsoft.com/office/drawing/2014/main" id="{60ED6BDF-3E66-F7B6-1227-62B70C3ED54F}"/>
              </a:ext>
            </a:extLst>
          </p:cNvPr>
          <p:cNvSpPr>
            <a:spLocks noGrp="1"/>
          </p:cNvSpPr>
          <p:nvPr>
            <p:ph type="pic" sz="quarter" idx="64"/>
          </p:nvPr>
        </p:nvSpPr>
        <p:spPr>
          <a:xfrm>
            <a:off x="8416314" y="-792"/>
            <a:ext cx="3775074" cy="2221478"/>
          </a:xfrm>
          <a:solidFill>
            <a:schemeClr val="bg1">
              <a:lumMod val="95000"/>
            </a:schemeClr>
          </a:solidFill>
        </p:spPr>
        <p:txBody>
          <a:bodyPr/>
          <a:lstStyle/>
          <a:p>
            <a:r>
              <a:rPr lang="en-US" dirty="0"/>
              <a:t>Click icon to add picture</a:t>
            </a:r>
            <a:endParaRPr lang="en-IN" dirty="0"/>
          </a:p>
        </p:txBody>
      </p:sp>
      <p:sp>
        <p:nvSpPr>
          <p:cNvPr id="13" name="Picture Placeholder 31">
            <a:extLst>
              <a:ext uri="{FF2B5EF4-FFF2-40B4-BE49-F238E27FC236}">
                <a16:creationId xmlns:a16="http://schemas.microsoft.com/office/drawing/2014/main" id="{E765023A-4AA4-015D-8F8A-DC3344BD2F6C}"/>
              </a:ext>
            </a:extLst>
          </p:cNvPr>
          <p:cNvSpPr>
            <a:spLocks noGrp="1"/>
          </p:cNvSpPr>
          <p:nvPr>
            <p:ph type="pic" sz="quarter" idx="65"/>
          </p:nvPr>
        </p:nvSpPr>
        <p:spPr>
          <a:xfrm>
            <a:off x="8416311" y="2351318"/>
            <a:ext cx="2414972" cy="2275114"/>
          </a:xfrm>
          <a:solidFill>
            <a:schemeClr val="bg1">
              <a:lumMod val="95000"/>
            </a:schemeClr>
          </a:solidFill>
        </p:spPr>
        <p:txBody>
          <a:bodyPr/>
          <a:lstStyle/>
          <a:p>
            <a:r>
              <a:rPr lang="en-US" dirty="0"/>
              <a:t>Click icon to add picture</a:t>
            </a:r>
            <a:endParaRPr lang="en-IN" dirty="0"/>
          </a:p>
        </p:txBody>
      </p:sp>
      <p:sp>
        <p:nvSpPr>
          <p:cNvPr id="15" name="Picture Placeholder 31">
            <a:extLst>
              <a:ext uri="{FF2B5EF4-FFF2-40B4-BE49-F238E27FC236}">
                <a16:creationId xmlns:a16="http://schemas.microsoft.com/office/drawing/2014/main" id="{0D21B460-A85D-D168-22D4-0138367CF722}"/>
              </a:ext>
            </a:extLst>
          </p:cNvPr>
          <p:cNvSpPr>
            <a:spLocks noGrp="1"/>
          </p:cNvSpPr>
          <p:nvPr>
            <p:ph type="pic" sz="quarter" idx="66"/>
          </p:nvPr>
        </p:nvSpPr>
        <p:spPr>
          <a:xfrm>
            <a:off x="10941800" y="2351318"/>
            <a:ext cx="1249588" cy="2275114"/>
          </a:xfrm>
          <a:solidFill>
            <a:schemeClr val="bg1">
              <a:lumMod val="95000"/>
            </a:schemeClr>
          </a:solidFill>
        </p:spPr>
        <p:txBody>
          <a:bodyPr/>
          <a:lstStyle/>
          <a:p>
            <a:r>
              <a:rPr lang="en-US" dirty="0"/>
              <a:t>Click icon to add picture</a:t>
            </a:r>
            <a:endParaRPr lang="en-IN" dirty="0"/>
          </a:p>
        </p:txBody>
      </p:sp>
      <p:pic>
        <p:nvPicPr>
          <p:cNvPr id="6" name="Graphic 10">
            <a:extLst>
              <a:ext uri="{FF2B5EF4-FFF2-40B4-BE49-F238E27FC236}">
                <a16:creationId xmlns:a16="http://schemas.microsoft.com/office/drawing/2014/main" id="{6CB2C00B-7342-E4FC-50F5-8A775F5B3FEB}"/>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835389700"/>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PhotoHeavy_Option1">
    <p:bg>
      <p:bgPr>
        <a:solidFill>
          <a:schemeClr val="accent2"/>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AD8869E-8EAA-43C3-D187-F4BA33036695}"/>
              </a:ext>
            </a:extLst>
          </p:cNvPr>
          <p:cNvSpPr>
            <a:spLocks noGrp="1"/>
          </p:cNvSpPr>
          <p:nvPr>
            <p:ph type="ftr" sz="quarter" idx="11"/>
          </p:nvPr>
        </p:nvSpPr>
        <p:spPr/>
        <p:txBody>
          <a:bodyPr/>
          <a:lstStyle/>
          <a:p>
            <a:r>
              <a:rPr lang="en-US" dirty="0"/>
              <a:t>©2025 Brunswick Co. Confidential and all rights reserved.</a:t>
            </a:r>
          </a:p>
        </p:txBody>
      </p:sp>
      <p:sp>
        <p:nvSpPr>
          <p:cNvPr id="5" name="Slide Number Placeholder 4">
            <a:extLst>
              <a:ext uri="{FF2B5EF4-FFF2-40B4-BE49-F238E27FC236}">
                <a16:creationId xmlns:a16="http://schemas.microsoft.com/office/drawing/2014/main" id="{92D440ED-8200-63F2-64BB-2580CFFB877C}"/>
              </a:ext>
            </a:extLst>
          </p:cNvPr>
          <p:cNvSpPr>
            <a:spLocks noGrp="1"/>
          </p:cNvSpPr>
          <p:nvPr>
            <p:ph type="sldNum" sz="quarter" idx="12"/>
          </p:nvPr>
        </p:nvSpPr>
        <p:spPr/>
        <p:txBody>
          <a:bodyPr/>
          <a:lstStyle/>
          <a:p>
            <a:fld id="{DE228D29-0B0A-4552-9124-17F5ACEF26E2}" type="slidenum">
              <a:rPr lang="en-US" smtClean="0"/>
              <a:pPr/>
              <a:t>‹#›</a:t>
            </a:fld>
            <a:endParaRPr lang="en-US" dirty="0"/>
          </a:p>
        </p:txBody>
      </p:sp>
      <p:grpSp>
        <p:nvGrpSpPr>
          <p:cNvPr id="6" name="Group 5">
            <a:extLst>
              <a:ext uri="{FF2B5EF4-FFF2-40B4-BE49-F238E27FC236}">
                <a16:creationId xmlns:a16="http://schemas.microsoft.com/office/drawing/2014/main" id="{9071FB56-11E9-50FC-7E01-BD76CF8A2004}"/>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5DBE0AA3-61FC-3DB9-EB2B-19C35B5BB89F}"/>
                </a:ext>
              </a:extLst>
            </p:cNvPr>
            <p:cNvGrpSpPr/>
            <p:nvPr userDrawn="1"/>
          </p:nvGrpSpPr>
          <p:grpSpPr>
            <a:xfrm>
              <a:off x="-419732" y="1"/>
              <a:ext cx="13031463" cy="6858000"/>
              <a:chOff x="-419732" y="1"/>
              <a:chExt cx="13031463" cy="6858000"/>
            </a:xfrm>
          </p:grpSpPr>
          <p:cxnSp>
            <p:nvCxnSpPr>
              <p:cNvPr id="68" name="Straight Connector 67">
                <a:extLst>
                  <a:ext uri="{FF2B5EF4-FFF2-40B4-BE49-F238E27FC236}">
                    <a16:creationId xmlns:a16="http://schemas.microsoft.com/office/drawing/2014/main" id="{F8634F3B-B9D7-59FE-731F-8C9F0CF8FCFB}"/>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C594E6E-D2CD-89BE-2914-B7135D44EA75}"/>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E7BB7459-6330-0C4A-C83B-9651403563D5}"/>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5770975-4F8B-0FF8-FE33-37435DDDD993}"/>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6C5D3F00-0923-1575-E95F-8AA44AB6C61D}"/>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F525CC3-7430-E01A-C8E6-FC60747045FB}"/>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555D3C70-4548-39AE-1121-D0AC85685CCF}"/>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0502927-3080-6CC2-C03D-CDB9F3097B94}"/>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A7A7CE95-5463-5D4C-6D4E-6AD40373EE4B}"/>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3F9143F8-A900-88F1-8C69-1176B851B964}"/>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360862B-DEBC-522D-9A37-331F9D44D764}"/>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F31179E-C2C5-F783-EB42-784E593619C8}"/>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D44BD180-8A3D-0A65-C261-9A73D9B6A39E}"/>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C04F92E0-8144-1384-BF0F-3119D599DD82}"/>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F321DC72-5458-DB34-E628-97AB7B58C906}"/>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DB19FE7D-CD3C-28D7-E2C6-19E92E286D69}"/>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B08CB2F9-9035-48A6-4362-2375C6DB2EC7}"/>
                </a:ext>
              </a:extLst>
            </p:cNvPr>
            <p:cNvGrpSpPr/>
            <p:nvPr userDrawn="1"/>
          </p:nvGrpSpPr>
          <p:grpSpPr>
            <a:xfrm>
              <a:off x="0" y="-304800"/>
              <a:ext cx="12192000" cy="90838"/>
              <a:chOff x="0" y="-434624"/>
              <a:chExt cx="12192000" cy="220662"/>
            </a:xfrm>
          </p:grpSpPr>
          <p:grpSp>
            <p:nvGrpSpPr>
              <p:cNvPr id="39" name="Group 38">
                <a:extLst>
                  <a:ext uri="{FF2B5EF4-FFF2-40B4-BE49-F238E27FC236}">
                    <a16:creationId xmlns:a16="http://schemas.microsoft.com/office/drawing/2014/main" id="{FF84925B-3D98-D0B9-CF32-B634AFA6719B}"/>
                  </a:ext>
                </a:extLst>
              </p:cNvPr>
              <p:cNvGrpSpPr/>
              <p:nvPr userDrawn="1"/>
            </p:nvGrpSpPr>
            <p:grpSpPr>
              <a:xfrm>
                <a:off x="0" y="-434624"/>
                <a:ext cx="12192000" cy="220662"/>
                <a:chOff x="0" y="-434624"/>
                <a:chExt cx="12192000" cy="220662"/>
              </a:xfrm>
            </p:grpSpPr>
            <p:cxnSp>
              <p:nvCxnSpPr>
                <p:cNvPr id="42" name="Straight Connector 41">
                  <a:extLst>
                    <a:ext uri="{FF2B5EF4-FFF2-40B4-BE49-F238E27FC236}">
                      <a16:creationId xmlns:a16="http://schemas.microsoft.com/office/drawing/2014/main" id="{D0EA0F8B-4B4F-66F9-1B23-146771A4D1D9}"/>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FD53E439-B553-7A51-2C85-C57DB617BE34}"/>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8015B08-ACFC-35B7-312F-ED04956DFE99}"/>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879FB6ED-A257-D78F-FFC9-7A1FC1B24219}"/>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DC3615E-986C-6739-DA25-A931C4178606}"/>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AA46EC93-790D-8A8D-4382-6A43D9D1322A}"/>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14504204-2474-7E79-EC2C-AD42C62D6C7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2BDA52-4E91-D8FA-72A0-E808FF7CE174}"/>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E82C57C-D9FD-4A12-4213-BC8541B9F646}"/>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CF73F0C1-3969-FD02-3545-DAFBF13D6EE4}"/>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99A2349C-FC1A-CF82-7A65-C1AD5E877D30}"/>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A319A8C-6F84-A7B8-BF19-2AD18ACF8865}"/>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F53CED1-541E-3668-240D-A42BF7D45EE8}"/>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88D4E8F-91E9-3A49-B193-BF0BC0A07EB8}"/>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74FDB723-F5FB-18F0-3857-6FE51D8D3BA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F52B29CD-CD81-0FE5-97A4-107754C53F75}"/>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D4AECB11-AB0E-3936-D49C-D39D1BB04C23}"/>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D7692B7-D914-0E91-C92F-54AD2B0B624B}"/>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8C531F4-F195-E97A-288D-2E02F181AA0A}"/>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8F72CDA-315C-6CA9-63B2-45DF3BD8AAE4}"/>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F25D9E49-902C-C320-B47B-3838B37F55B1}"/>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093CA48-3E40-0A2A-B458-CB7257918720}"/>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78713034-8DB9-5116-8C6A-FBBF8AF4177B}"/>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756F78-9684-8A62-82EE-79BA4AED87EF}"/>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15F86A24-67FB-6B4D-CC7A-5843D92C3B3E}"/>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47523C69-43C0-A09A-2DB6-1A08265B560B}"/>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40" name="Straight Connector 39">
                <a:extLst>
                  <a:ext uri="{FF2B5EF4-FFF2-40B4-BE49-F238E27FC236}">
                    <a16:creationId xmlns:a16="http://schemas.microsoft.com/office/drawing/2014/main" id="{46BE8837-29BE-A2B1-FC5E-452BDFF47A1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0A5F074-020B-E2E0-32E6-02F962E44AE6}"/>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77A34016-DAE5-F5EA-CD8F-CACAABE8E947}"/>
                </a:ext>
              </a:extLst>
            </p:cNvPr>
            <p:cNvGrpSpPr/>
            <p:nvPr userDrawn="1"/>
          </p:nvGrpSpPr>
          <p:grpSpPr>
            <a:xfrm>
              <a:off x="0" y="7071962"/>
              <a:ext cx="12192000" cy="90838"/>
              <a:chOff x="0" y="7071962"/>
              <a:chExt cx="12192000" cy="220662"/>
            </a:xfrm>
          </p:grpSpPr>
          <p:grpSp>
            <p:nvGrpSpPr>
              <p:cNvPr id="10" name="Group 9">
                <a:extLst>
                  <a:ext uri="{FF2B5EF4-FFF2-40B4-BE49-F238E27FC236}">
                    <a16:creationId xmlns:a16="http://schemas.microsoft.com/office/drawing/2014/main" id="{0D0B6743-0CF3-261D-3EE3-8BAFB33CB528}"/>
                  </a:ext>
                </a:extLst>
              </p:cNvPr>
              <p:cNvGrpSpPr/>
              <p:nvPr userDrawn="1"/>
            </p:nvGrpSpPr>
            <p:grpSpPr>
              <a:xfrm>
                <a:off x="0" y="7071962"/>
                <a:ext cx="12192000" cy="220662"/>
                <a:chOff x="0" y="-578223"/>
                <a:chExt cx="12192000" cy="268941"/>
              </a:xfrm>
            </p:grpSpPr>
            <p:cxnSp>
              <p:nvCxnSpPr>
                <p:cNvPr id="13" name="Straight Connector 12">
                  <a:extLst>
                    <a:ext uri="{FF2B5EF4-FFF2-40B4-BE49-F238E27FC236}">
                      <a16:creationId xmlns:a16="http://schemas.microsoft.com/office/drawing/2014/main" id="{6FDA2A9A-5BF6-EB85-8B8D-337D7C086B30}"/>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A93D89C2-1939-FAC2-E788-C07C213126BE}"/>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D2D06C5-1BF8-216C-FE29-F7EE3C31D439}"/>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0E8D9D6-9EE7-5424-B5A8-FC04BC10B094}"/>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B8C9910-9E7A-5127-0807-D62AA32C7444}"/>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E87E010-03E3-DF55-C4C9-C131FDB81057}"/>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DD92D334-40DF-16F9-7980-3F477E96EE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6185DB3-E143-20D4-922B-4B2D3902870E}"/>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1C3776E-4CC0-9FEE-05A0-6FEA4AC84C90}"/>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FCB05C43-58C9-592A-FD37-6A253EF6B2FB}"/>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CDD6D8B-5784-C7FA-43DA-6E1691EF420C}"/>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3F6E3E68-2850-F91E-B8C8-E120057178D9}"/>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1B3091F-8D86-3E58-23BF-D1A4ABE32A6D}"/>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BF1701-34D6-06D4-1817-CF9CE9EF075D}"/>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934A27C-4812-4CB2-C58C-014784B3602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E7D48376-9FE1-FE93-E137-836C1C22ABF7}"/>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4EEB81C-76CC-B289-BC85-9C295DB046A1}"/>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0B73203-F59A-DDB8-01BE-99430DC3F2E1}"/>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D513D9B6-4FC8-227F-362B-ADD194A4F5A4}"/>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0A5EA089-AAB1-23C0-4F38-DF9062D27512}"/>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BDD9B850-349D-DB59-7721-169C76B04BDA}"/>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09EEBF2D-1BCF-45F3-0627-C185C2F9BC48}"/>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BC47105-A2B6-31D9-91DA-3AE2B41A0EA8}"/>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B15F5327-319E-C711-0179-D43CFAEEE32B}"/>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3DB0235C-8001-CAE1-46CA-4437082A886E}"/>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9CB18F3-AFE6-7AF1-8B46-C23E7C622E94}"/>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1" name="Straight Connector 10">
                <a:extLst>
                  <a:ext uri="{FF2B5EF4-FFF2-40B4-BE49-F238E27FC236}">
                    <a16:creationId xmlns:a16="http://schemas.microsoft.com/office/drawing/2014/main" id="{0B626281-5435-BF03-B0B3-0EFFCA0E6851}"/>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D3F7818-7181-0B1D-C9D6-AE3782740133}"/>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sp>
        <p:nvSpPr>
          <p:cNvPr id="94" name="Text Placeholder 11">
            <a:extLst>
              <a:ext uri="{FF2B5EF4-FFF2-40B4-BE49-F238E27FC236}">
                <a16:creationId xmlns:a16="http://schemas.microsoft.com/office/drawing/2014/main" id="{608DDFCD-1714-45E1-22A4-2343F45365A7}"/>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85" name="Title 1">
            <a:extLst>
              <a:ext uri="{FF2B5EF4-FFF2-40B4-BE49-F238E27FC236}">
                <a16:creationId xmlns:a16="http://schemas.microsoft.com/office/drawing/2014/main" id="{8DECA462-F087-9F7A-D463-E3369F8A9531}"/>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90" name="Text Placeholder 11">
            <a:extLst>
              <a:ext uri="{FF2B5EF4-FFF2-40B4-BE49-F238E27FC236}">
                <a16:creationId xmlns:a16="http://schemas.microsoft.com/office/drawing/2014/main" id="{F03FF055-E0D8-3D40-212F-1C92C257964B}"/>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
        <p:nvSpPr>
          <p:cNvPr id="84" name="Picture Placeholder 31">
            <a:extLst>
              <a:ext uri="{FF2B5EF4-FFF2-40B4-BE49-F238E27FC236}">
                <a16:creationId xmlns:a16="http://schemas.microsoft.com/office/drawing/2014/main" id="{4254DE0B-E79C-D1F2-677F-3E96FF14C427}"/>
              </a:ext>
            </a:extLst>
          </p:cNvPr>
          <p:cNvSpPr>
            <a:spLocks noGrp="1"/>
          </p:cNvSpPr>
          <p:nvPr>
            <p:ph type="pic" sz="quarter" idx="59"/>
          </p:nvPr>
        </p:nvSpPr>
        <p:spPr>
          <a:xfrm>
            <a:off x="434990" y="1756754"/>
            <a:ext cx="3618170" cy="4524295"/>
          </a:xfrm>
          <a:solidFill>
            <a:schemeClr val="bg1">
              <a:lumMod val="95000"/>
            </a:schemeClr>
          </a:solidFill>
        </p:spPr>
        <p:txBody>
          <a:bodyPr/>
          <a:lstStyle/>
          <a:p>
            <a:r>
              <a:rPr lang="en-US" dirty="0"/>
              <a:t>Click icon to add picture</a:t>
            </a:r>
            <a:endParaRPr lang="en-IN" dirty="0"/>
          </a:p>
        </p:txBody>
      </p:sp>
      <p:sp>
        <p:nvSpPr>
          <p:cNvPr id="86" name="Picture Placeholder 31">
            <a:extLst>
              <a:ext uri="{FF2B5EF4-FFF2-40B4-BE49-F238E27FC236}">
                <a16:creationId xmlns:a16="http://schemas.microsoft.com/office/drawing/2014/main" id="{0C3CFD6E-49DC-726B-9484-67903613C440}"/>
              </a:ext>
            </a:extLst>
          </p:cNvPr>
          <p:cNvSpPr>
            <a:spLocks noGrp="1"/>
          </p:cNvSpPr>
          <p:nvPr>
            <p:ph type="pic" sz="quarter" idx="60"/>
          </p:nvPr>
        </p:nvSpPr>
        <p:spPr>
          <a:xfrm>
            <a:off x="4286915" y="1756754"/>
            <a:ext cx="3618170" cy="4524295"/>
          </a:xfrm>
          <a:solidFill>
            <a:schemeClr val="bg1">
              <a:lumMod val="95000"/>
            </a:schemeClr>
          </a:solidFill>
        </p:spPr>
        <p:txBody>
          <a:bodyPr/>
          <a:lstStyle/>
          <a:p>
            <a:r>
              <a:rPr lang="en-US" dirty="0"/>
              <a:t>Click icon to add picture</a:t>
            </a:r>
            <a:endParaRPr lang="en-IN" dirty="0"/>
          </a:p>
        </p:txBody>
      </p:sp>
      <p:sp>
        <p:nvSpPr>
          <p:cNvPr id="87" name="Picture Placeholder 31">
            <a:extLst>
              <a:ext uri="{FF2B5EF4-FFF2-40B4-BE49-F238E27FC236}">
                <a16:creationId xmlns:a16="http://schemas.microsoft.com/office/drawing/2014/main" id="{D1A8F395-E859-3189-64B6-5FFED6B10122}"/>
              </a:ext>
            </a:extLst>
          </p:cNvPr>
          <p:cNvSpPr>
            <a:spLocks noGrp="1"/>
          </p:cNvSpPr>
          <p:nvPr>
            <p:ph type="pic" sz="quarter" idx="61"/>
          </p:nvPr>
        </p:nvSpPr>
        <p:spPr>
          <a:xfrm>
            <a:off x="8138840" y="1756754"/>
            <a:ext cx="3618170" cy="4524295"/>
          </a:xfrm>
          <a:solidFill>
            <a:schemeClr val="bg1">
              <a:lumMod val="95000"/>
            </a:schemeClr>
          </a:solidFill>
        </p:spPr>
        <p:txBody>
          <a:bodyPr/>
          <a:lstStyle/>
          <a:p>
            <a:r>
              <a:rPr lang="en-US" dirty="0"/>
              <a:t>Click icon to add picture</a:t>
            </a:r>
            <a:endParaRPr lang="en-IN" dirty="0"/>
          </a:p>
        </p:txBody>
      </p:sp>
    </p:spTree>
    <p:extLst>
      <p:ext uri="{BB962C8B-B14F-4D97-AF65-F5344CB8AC3E}">
        <p14:creationId xmlns:p14="http://schemas.microsoft.com/office/powerpoint/2010/main" val="391689969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2" orient="horz" pos="2092">
          <p15:clr>
            <a:srgbClr val="A4A3A4"/>
          </p15:clr>
        </p15:guide>
        <p15:guide id="3" orient="horz" pos="2228">
          <p15:clr>
            <a:srgbClr val="A4A3A4"/>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PhotoHeavy_Option2">
    <p:spTree>
      <p:nvGrpSpPr>
        <p:cNvPr id="1" name=""/>
        <p:cNvGrpSpPr/>
        <p:nvPr/>
      </p:nvGrpSpPr>
      <p:grpSpPr>
        <a:xfrm>
          <a:off x="0" y="0"/>
          <a:ext cx="0" cy="0"/>
          <a:chOff x="0" y="0"/>
          <a:chExt cx="0" cy="0"/>
        </a:xfrm>
      </p:grpSpPr>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19" name="Picture Placeholder 16">
            <a:extLst>
              <a:ext uri="{FF2B5EF4-FFF2-40B4-BE49-F238E27FC236}">
                <a16:creationId xmlns:a16="http://schemas.microsoft.com/office/drawing/2014/main" id="{529ED411-742F-3BED-B6C6-FF057914C151}"/>
              </a:ext>
            </a:extLst>
          </p:cNvPr>
          <p:cNvSpPr>
            <a:spLocks noGrp="1"/>
          </p:cNvSpPr>
          <p:nvPr>
            <p:ph type="pic" sz="quarter" idx="25"/>
          </p:nvPr>
        </p:nvSpPr>
        <p:spPr>
          <a:xfrm>
            <a:off x="433386" y="1838684"/>
            <a:ext cx="3604217" cy="3658601"/>
          </a:xfrm>
        </p:spPr>
        <p:txBody>
          <a:bodyPr/>
          <a:lstStyle/>
          <a:p>
            <a:r>
              <a:rPr lang="en-US" dirty="0"/>
              <a:t>Click icon to add picture</a:t>
            </a:r>
            <a:endParaRPr lang="en-IN" dirty="0"/>
          </a:p>
        </p:txBody>
      </p:sp>
      <p:sp>
        <p:nvSpPr>
          <p:cNvPr id="20" name="Picture Placeholder 16">
            <a:extLst>
              <a:ext uri="{FF2B5EF4-FFF2-40B4-BE49-F238E27FC236}">
                <a16:creationId xmlns:a16="http://schemas.microsoft.com/office/drawing/2014/main" id="{0C62A579-06CD-56AF-1D31-835996550407}"/>
              </a:ext>
            </a:extLst>
          </p:cNvPr>
          <p:cNvSpPr>
            <a:spLocks noGrp="1"/>
          </p:cNvSpPr>
          <p:nvPr>
            <p:ph type="pic" sz="quarter" idx="26"/>
          </p:nvPr>
        </p:nvSpPr>
        <p:spPr>
          <a:xfrm>
            <a:off x="4293892" y="1838684"/>
            <a:ext cx="3604217" cy="3658601"/>
          </a:xfrm>
        </p:spPr>
        <p:txBody>
          <a:bodyPr/>
          <a:lstStyle/>
          <a:p>
            <a:r>
              <a:rPr lang="en-US" dirty="0"/>
              <a:t>Click icon to add picture</a:t>
            </a:r>
            <a:endParaRPr lang="en-IN" dirty="0"/>
          </a:p>
        </p:txBody>
      </p:sp>
      <p:sp>
        <p:nvSpPr>
          <p:cNvPr id="21" name="Picture Placeholder 16">
            <a:extLst>
              <a:ext uri="{FF2B5EF4-FFF2-40B4-BE49-F238E27FC236}">
                <a16:creationId xmlns:a16="http://schemas.microsoft.com/office/drawing/2014/main" id="{5EC01070-8C03-A9C5-3D81-CC5ADE1EE29E}"/>
              </a:ext>
            </a:extLst>
          </p:cNvPr>
          <p:cNvSpPr>
            <a:spLocks noGrp="1"/>
          </p:cNvSpPr>
          <p:nvPr>
            <p:ph type="pic" sz="quarter" idx="27"/>
          </p:nvPr>
        </p:nvSpPr>
        <p:spPr>
          <a:xfrm>
            <a:off x="8154399" y="1838684"/>
            <a:ext cx="3604219" cy="3658601"/>
          </a:xfrm>
        </p:spPr>
        <p:txBody>
          <a:bodyPr/>
          <a:lstStyle/>
          <a:p>
            <a:r>
              <a:rPr lang="en-US" dirty="0"/>
              <a:t>Click icon to add picture</a:t>
            </a:r>
            <a:endParaRPr lang="en-IN" dirty="0"/>
          </a:p>
        </p:txBody>
      </p:sp>
      <p:sp>
        <p:nvSpPr>
          <p:cNvPr id="22" name="Text Placeholder 13">
            <a:extLst>
              <a:ext uri="{FF2B5EF4-FFF2-40B4-BE49-F238E27FC236}">
                <a16:creationId xmlns:a16="http://schemas.microsoft.com/office/drawing/2014/main" id="{17C7A666-C2CC-BA18-7753-8C06C462E44D}"/>
              </a:ext>
            </a:extLst>
          </p:cNvPr>
          <p:cNvSpPr>
            <a:spLocks noGrp="1"/>
          </p:cNvSpPr>
          <p:nvPr>
            <p:ph type="body" sz="quarter" idx="14" hasCustomPrompt="1"/>
          </p:nvPr>
        </p:nvSpPr>
        <p:spPr>
          <a:xfrm>
            <a:off x="433386" y="5639375"/>
            <a:ext cx="3604217"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26" name="Text Placeholder 13">
            <a:extLst>
              <a:ext uri="{FF2B5EF4-FFF2-40B4-BE49-F238E27FC236}">
                <a16:creationId xmlns:a16="http://schemas.microsoft.com/office/drawing/2014/main" id="{9FEE514D-BC4D-418A-E32E-34BD696F9150}"/>
              </a:ext>
            </a:extLst>
          </p:cNvPr>
          <p:cNvSpPr>
            <a:spLocks noGrp="1"/>
          </p:cNvSpPr>
          <p:nvPr>
            <p:ph type="body" sz="quarter" idx="28" hasCustomPrompt="1"/>
          </p:nvPr>
        </p:nvSpPr>
        <p:spPr>
          <a:xfrm>
            <a:off x="4293892" y="5639375"/>
            <a:ext cx="3604217"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27" name="Text Placeholder 13">
            <a:extLst>
              <a:ext uri="{FF2B5EF4-FFF2-40B4-BE49-F238E27FC236}">
                <a16:creationId xmlns:a16="http://schemas.microsoft.com/office/drawing/2014/main" id="{4905D3FC-D744-D23D-C336-CFD40B3A7D0C}"/>
              </a:ext>
            </a:extLst>
          </p:cNvPr>
          <p:cNvSpPr>
            <a:spLocks noGrp="1"/>
          </p:cNvSpPr>
          <p:nvPr>
            <p:ph type="body" sz="quarter" idx="29" hasCustomPrompt="1"/>
          </p:nvPr>
        </p:nvSpPr>
        <p:spPr>
          <a:xfrm>
            <a:off x="8154399" y="5639375"/>
            <a:ext cx="3604219" cy="578965"/>
          </a:xfrm>
        </p:spPr>
        <p:txBody>
          <a:bodyPr/>
          <a:lstStyle>
            <a:lvl1pPr marL="0" indent="0">
              <a:spcBef>
                <a:spcPts val="0"/>
              </a:spcBef>
              <a:buFont typeface="Arial" panose="020B0604020202020204" pitchFamily="34" charset="0"/>
              <a:buNone/>
              <a:defRPr sz="2000" b="1">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Place headline here</a:t>
            </a:r>
          </a:p>
        </p:txBody>
      </p:sp>
      <p:sp>
        <p:nvSpPr>
          <p:cNvPr id="5" name="Text Placeholder 11">
            <a:extLst>
              <a:ext uri="{FF2B5EF4-FFF2-40B4-BE49-F238E27FC236}">
                <a16:creationId xmlns:a16="http://schemas.microsoft.com/office/drawing/2014/main" id="{341923C0-DA53-497E-E5B2-04FF2A66F4C1}"/>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3" name="Title 1">
            <a:extLst>
              <a:ext uri="{FF2B5EF4-FFF2-40B4-BE49-F238E27FC236}">
                <a16:creationId xmlns:a16="http://schemas.microsoft.com/office/drawing/2014/main" id="{EB679550-1E01-BD00-D020-5627E10C9F9A}"/>
              </a:ext>
            </a:extLst>
          </p:cNvPr>
          <p:cNvSpPr>
            <a:spLocks noGrp="1"/>
          </p:cNvSpPr>
          <p:nvPr>
            <p:ph type="title" hasCustomPrompt="1"/>
          </p:nvPr>
        </p:nvSpPr>
        <p:spPr>
          <a:xfrm>
            <a:off x="434975" y="657226"/>
            <a:ext cx="11323638" cy="546434"/>
          </a:xfrm>
        </p:spPr>
        <p:txBody>
          <a:bodyPr/>
          <a:lstStyle/>
          <a:p>
            <a:r>
              <a:rPr lang="en-GB" dirty="0"/>
              <a:t>Place Headline Here</a:t>
            </a:r>
            <a:endParaRPr lang="en-US" dirty="0"/>
          </a:p>
        </p:txBody>
      </p:sp>
      <p:sp>
        <p:nvSpPr>
          <p:cNvPr id="6" name="Text Placeholder 11">
            <a:extLst>
              <a:ext uri="{FF2B5EF4-FFF2-40B4-BE49-F238E27FC236}">
                <a16:creationId xmlns:a16="http://schemas.microsoft.com/office/drawing/2014/main" id="{78CFCB23-C461-0435-DC4F-5E9A68A9B893}"/>
              </a:ext>
            </a:extLst>
          </p:cNvPr>
          <p:cNvSpPr>
            <a:spLocks noGrp="1"/>
          </p:cNvSpPr>
          <p:nvPr>
            <p:ph type="body" sz="quarter" idx="13" hasCustomPrompt="1"/>
          </p:nvPr>
        </p:nvSpPr>
        <p:spPr>
          <a:xfrm>
            <a:off x="433387" y="1204452"/>
            <a:ext cx="6551613" cy="387811"/>
          </a:xfrm>
        </p:spPr>
        <p:txBody>
          <a:bodyPr/>
          <a:lstStyle>
            <a:lvl1pPr marL="0" indent="0">
              <a:spcBef>
                <a:spcPts val="0"/>
              </a:spcBef>
              <a:buFont typeface="Arial" panose="020B0604020202020204" pitchFamily="34" charset="0"/>
              <a:buNone/>
              <a:defRPr sz="14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Place text here</a:t>
            </a:r>
          </a:p>
        </p:txBody>
      </p:sp>
    </p:spTree>
    <p:extLst>
      <p:ext uri="{BB962C8B-B14F-4D97-AF65-F5344CB8AC3E}">
        <p14:creationId xmlns:p14="http://schemas.microsoft.com/office/powerpoint/2010/main" val="1348589396"/>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1_Photo Collage_Option2">
    <p:bg>
      <p:bgPr>
        <a:solidFill>
          <a:srgbClr val="D4E8FF"/>
        </a:solidFill>
        <a:effectLst/>
      </p:bgPr>
    </p:bg>
    <p:spTree>
      <p:nvGrpSpPr>
        <p:cNvPr id="1" name=""/>
        <p:cNvGrpSpPr/>
        <p:nvPr/>
      </p:nvGrpSpPr>
      <p:grpSpPr>
        <a:xfrm>
          <a:off x="0" y="0"/>
          <a:ext cx="0" cy="0"/>
          <a:chOff x="0" y="0"/>
          <a:chExt cx="0" cy="0"/>
        </a:xfrm>
      </p:grpSpPr>
      <p:sp>
        <p:nvSpPr>
          <p:cNvPr id="14" name="Picture Placeholder 31">
            <a:extLst>
              <a:ext uri="{FF2B5EF4-FFF2-40B4-BE49-F238E27FC236}">
                <a16:creationId xmlns:a16="http://schemas.microsoft.com/office/drawing/2014/main" id="{750C2F9D-F2AF-E420-0989-5D84217F12D7}"/>
              </a:ext>
            </a:extLst>
          </p:cNvPr>
          <p:cNvSpPr>
            <a:spLocks noGrp="1"/>
          </p:cNvSpPr>
          <p:nvPr>
            <p:ph type="pic" sz="quarter" idx="63"/>
          </p:nvPr>
        </p:nvSpPr>
        <p:spPr>
          <a:xfrm>
            <a:off x="7653485" y="3482638"/>
            <a:ext cx="4538515" cy="3375362"/>
          </a:xfrm>
          <a:solidFill>
            <a:schemeClr val="bg1">
              <a:lumMod val="95000"/>
            </a:schemeClr>
          </a:solidFill>
        </p:spPr>
        <p:txBody>
          <a:bodyPr/>
          <a:lstStyle/>
          <a:p>
            <a:r>
              <a:rPr lang="en-US" dirty="0"/>
              <a:t>Click icon to add picture</a:t>
            </a:r>
            <a:endParaRPr lang="en-IN" dirty="0"/>
          </a:p>
        </p:txBody>
      </p:sp>
      <p:sp>
        <p:nvSpPr>
          <p:cNvPr id="24" name="Footer Placeholder 4">
            <a:extLst>
              <a:ext uri="{FF2B5EF4-FFF2-40B4-BE49-F238E27FC236}">
                <a16:creationId xmlns:a16="http://schemas.microsoft.com/office/drawing/2014/main" id="{52721B7E-5E89-77BD-18D1-8A8153C4D142}"/>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25" name="Slide Number Placeholder 5">
            <a:extLst>
              <a:ext uri="{FF2B5EF4-FFF2-40B4-BE49-F238E27FC236}">
                <a16:creationId xmlns:a16="http://schemas.microsoft.com/office/drawing/2014/main" id="{83D68537-A031-087A-78CA-79876A938D95}"/>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2" name="Title 1">
            <a:extLst>
              <a:ext uri="{FF2B5EF4-FFF2-40B4-BE49-F238E27FC236}">
                <a16:creationId xmlns:a16="http://schemas.microsoft.com/office/drawing/2014/main" id="{9ED0A738-4937-EB0B-81A3-4D07350ABBA4}"/>
              </a:ext>
            </a:extLst>
          </p:cNvPr>
          <p:cNvSpPr>
            <a:spLocks noGrp="1"/>
          </p:cNvSpPr>
          <p:nvPr>
            <p:ph type="title" hasCustomPrompt="1"/>
          </p:nvPr>
        </p:nvSpPr>
        <p:spPr>
          <a:xfrm>
            <a:off x="219077" y="2576434"/>
            <a:ext cx="2564764" cy="1705130"/>
          </a:xfrm>
        </p:spPr>
        <p:txBody>
          <a:bodyPr anchor="ctr"/>
          <a:lstStyle>
            <a:lvl1pPr>
              <a:defRPr sz="3200"/>
            </a:lvl1pPr>
          </a:lstStyle>
          <a:p>
            <a:r>
              <a:rPr lang="en-GB" dirty="0"/>
              <a:t>Place Headline Here</a:t>
            </a:r>
            <a:endParaRPr lang="en-US" dirty="0"/>
          </a:p>
        </p:txBody>
      </p:sp>
      <p:sp>
        <p:nvSpPr>
          <p:cNvPr id="5" name="Text Placeholder 11">
            <a:extLst>
              <a:ext uri="{FF2B5EF4-FFF2-40B4-BE49-F238E27FC236}">
                <a16:creationId xmlns:a16="http://schemas.microsoft.com/office/drawing/2014/main" id="{341923C0-DA53-497E-E5B2-04FF2A66F4C1}"/>
              </a:ext>
            </a:extLst>
          </p:cNvPr>
          <p:cNvSpPr>
            <a:spLocks noGrp="1"/>
          </p:cNvSpPr>
          <p:nvPr>
            <p:ph type="body" sz="quarter" idx="24" hasCustomPrompt="1"/>
          </p:nvPr>
        </p:nvSpPr>
        <p:spPr>
          <a:xfrm>
            <a:off x="219076" y="111918"/>
            <a:ext cx="2564764"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a:t>(Optional) Section Title</a:t>
            </a:r>
          </a:p>
        </p:txBody>
      </p:sp>
      <p:sp>
        <p:nvSpPr>
          <p:cNvPr id="3" name="Picture Placeholder 31">
            <a:extLst>
              <a:ext uri="{FF2B5EF4-FFF2-40B4-BE49-F238E27FC236}">
                <a16:creationId xmlns:a16="http://schemas.microsoft.com/office/drawing/2014/main" id="{4C31A4E8-8F28-EA75-A3FE-B0928C728874}"/>
              </a:ext>
            </a:extLst>
          </p:cNvPr>
          <p:cNvSpPr>
            <a:spLocks noGrp="1"/>
          </p:cNvSpPr>
          <p:nvPr>
            <p:ph type="pic" sz="quarter" idx="60"/>
          </p:nvPr>
        </p:nvSpPr>
        <p:spPr>
          <a:xfrm>
            <a:off x="3006110" y="0"/>
            <a:ext cx="4528455" cy="3374570"/>
          </a:xfrm>
          <a:solidFill>
            <a:schemeClr val="bg1">
              <a:lumMod val="95000"/>
            </a:schemeClr>
          </a:solidFill>
        </p:spPr>
        <p:txBody>
          <a:bodyPr/>
          <a:lstStyle/>
          <a:p>
            <a:r>
              <a:rPr lang="en-US" dirty="0"/>
              <a:t>Click icon to add picture</a:t>
            </a:r>
            <a:endParaRPr lang="en-IN" dirty="0"/>
          </a:p>
        </p:txBody>
      </p:sp>
      <p:sp>
        <p:nvSpPr>
          <p:cNvPr id="4" name="Picture Placeholder 31">
            <a:extLst>
              <a:ext uri="{FF2B5EF4-FFF2-40B4-BE49-F238E27FC236}">
                <a16:creationId xmlns:a16="http://schemas.microsoft.com/office/drawing/2014/main" id="{486B6065-AA3C-51CE-5D31-6FCCA0E50961}"/>
              </a:ext>
            </a:extLst>
          </p:cNvPr>
          <p:cNvSpPr>
            <a:spLocks noGrp="1"/>
          </p:cNvSpPr>
          <p:nvPr>
            <p:ph type="pic" sz="quarter" idx="61"/>
          </p:nvPr>
        </p:nvSpPr>
        <p:spPr>
          <a:xfrm>
            <a:off x="7653485" y="0"/>
            <a:ext cx="4538515" cy="3374570"/>
          </a:xfrm>
          <a:solidFill>
            <a:schemeClr val="bg1">
              <a:lumMod val="95000"/>
            </a:schemeClr>
          </a:solidFill>
        </p:spPr>
        <p:txBody>
          <a:bodyPr/>
          <a:lstStyle/>
          <a:p>
            <a:r>
              <a:rPr lang="en-US" dirty="0"/>
              <a:t>Click icon to add picture</a:t>
            </a:r>
            <a:endParaRPr lang="en-IN" dirty="0"/>
          </a:p>
        </p:txBody>
      </p:sp>
      <p:sp>
        <p:nvSpPr>
          <p:cNvPr id="7" name="Picture Placeholder 31">
            <a:extLst>
              <a:ext uri="{FF2B5EF4-FFF2-40B4-BE49-F238E27FC236}">
                <a16:creationId xmlns:a16="http://schemas.microsoft.com/office/drawing/2014/main" id="{80DDD3AD-FD59-EC5A-8DDE-9CC3366DEDC9}"/>
              </a:ext>
            </a:extLst>
          </p:cNvPr>
          <p:cNvSpPr>
            <a:spLocks noGrp="1"/>
          </p:cNvSpPr>
          <p:nvPr>
            <p:ph type="pic" sz="quarter" idx="62"/>
          </p:nvPr>
        </p:nvSpPr>
        <p:spPr>
          <a:xfrm>
            <a:off x="3006110" y="3482638"/>
            <a:ext cx="4528455" cy="3375362"/>
          </a:xfrm>
          <a:solidFill>
            <a:schemeClr val="bg1">
              <a:lumMod val="95000"/>
            </a:schemeClr>
          </a:solidFill>
        </p:spPr>
        <p:txBody>
          <a:bodyPr/>
          <a:lstStyle/>
          <a:p>
            <a:r>
              <a:rPr lang="en-US" dirty="0"/>
              <a:t>Click icon to add picture</a:t>
            </a:r>
            <a:endParaRPr lang="en-IN" dirty="0"/>
          </a:p>
        </p:txBody>
      </p:sp>
    </p:spTree>
    <p:extLst>
      <p:ext uri="{BB962C8B-B14F-4D97-AF65-F5344CB8AC3E}">
        <p14:creationId xmlns:p14="http://schemas.microsoft.com/office/powerpoint/2010/main" val="511669203"/>
      </p:ext>
    </p:extLst>
  </p:cSld>
  <p:clrMapOvr>
    <a:masterClrMapping/>
  </p:clrMapOvr>
  <p:extLst>
    <p:ext uri="{DCECCB84-F9BA-43D5-87BE-67443E8EF086}">
      <p15:sldGuideLst xmlns:p15="http://schemas.microsoft.com/office/powerpoint/2012/main">
        <p15:guide id="1" orient="horz" pos="1139">
          <p15:clr>
            <a:srgbClr val="A4A3A4"/>
          </p15:clr>
        </p15:guide>
      </p15:sldGuideLst>
    </p:ext>
  </p:extLs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lank Dark">
    <p:bg>
      <p:bgRef idx="1001">
        <a:schemeClr val="bg2"/>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4B9BB5F-1A64-A516-6779-4D2DB02FC743}"/>
              </a:ext>
            </a:extLst>
          </p:cNvPr>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 name="Picture 1">
            <a:extLst>
              <a:ext uri="{FF2B5EF4-FFF2-40B4-BE49-F238E27FC236}">
                <a16:creationId xmlns:a16="http://schemas.microsoft.com/office/drawing/2014/main" id="{2C5E43E2-7E28-3712-D0AB-83E0FFC8C00F}"/>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871852" y="2782399"/>
            <a:ext cx="4064619" cy="886522"/>
          </a:xfrm>
          <a:prstGeom prst="rect">
            <a:avLst/>
          </a:prstGeom>
        </p:spPr>
      </p:pic>
    </p:spTree>
    <p:extLst>
      <p:ext uri="{BB962C8B-B14F-4D97-AF65-F5344CB8AC3E}">
        <p14:creationId xmlns:p14="http://schemas.microsoft.com/office/powerpoint/2010/main" val="345877144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80">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88">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72">
          <p15:clr>
            <a:srgbClr val="A4A3A4"/>
          </p15:clr>
        </p15:guide>
        <p15:guide id="14" pos="3908">
          <p15:clr>
            <a:srgbClr val="A4A3A4"/>
          </p15:clr>
        </p15:guide>
        <p15:guide id="15" pos="5028">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2_Blank Dark">
    <p:bg>
      <p:bgPr>
        <a:solidFill>
          <a:schemeClr val="tx1"/>
        </a:solidFill>
        <a:effectLst/>
      </p:bgPr>
    </p:bg>
    <p:spTree>
      <p:nvGrpSpPr>
        <p:cNvPr id="1" name=""/>
        <p:cNvGrpSpPr/>
        <p:nvPr/>
      </p:nvGrpSpPr>
      <p:grpSpPr>
        <a:xfrm>
          <a:off x="0" y="0"/>
          <a:ext cx="0" cy="0"/>
          <a:chOff x="0" y="0"/>
          <a:chExt cx="0" cy="0"/>
        </a:xfrm>
      </p:grpSpPr>
      <p:pic>
        <p:nvPicPr>
          <p:cNvPr id="3" name="Picture 2" descr="A close-up of a blue wave&#10;&#10;Description automatically generated">
            <a:extLst>
              <a:ext uri="{FF2B5EF4-FFF2-40B4-BE49-F238E27FC236}">
                <a16:creationId xmlns:a16="http://schemas.microsoft.com/office/drawing/2014/main" id="{1CA38535-33AB-F3DC-E90D-B68EEE20647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55713" y="0"/>
            <a:ext cx="12503426" cy="6858000"/>
          </a:xfrm>
          <a:prstGeom prst="rect">
            <a:avLst/>
          </a:prstGeom>
        </p:spPr>
      </p:pic>
      <p:sp>
        <p:nvSpPr>
          <p:cNvPr id="4" name="Rectangle 3">
            <a:extLst>
              <a:ext uri="{FF2B5EF4-FFF2-40B4-BE49-F238E27FC236}">
                <a16:creationId xmlns:a16="http://schemas.microsoft.com/office/drawing/2014/main" id="{F776B08F-FA39-DB9B-07D6-0D2022B08964}"/>
              </a:ext>
            </a:extLst>
          </p:cNvPr>
          <p:cNvSpPr/>
          <p:nvPr userDrawn="1"/>
        </p:nvSpPr>
        <p:spPr>
          <a:xfrm>
            <a:off x="-155714" y="0"/>
            <a:ext cx="12503425" cy="6858000"/>
          </a:xfrm>
          <a:prstGeom prst="rect">
            <a:avLst/>
          </a:prstGeom>
          <a:solidFill>
            <a:schemeClr val="tx1">
              <a:alpha val="296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black and grey logo&#10;&#10;Description automatically generated">
            <a:extLst>
              <a:ext uri="{FF2B5EF4-FFF2-40B4-BE49-F238E27FC236}">
                <a16:creationId xmlns:a16="http://schemas.microsoft.com/office/drawing/2014/main" id="{1E6A2693-91AE-283F-3EE1-D351A45AD2A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604036" y="2898004"/>
            <a:ext cx="4181515" cy="915154"/>
          </a:xfrm>
          <a:prstGeom prst="rect">
            <a:avLst/>
          </a:prstGeom>
        </p:spPr>
      </p:pic>
    </p:spTree>
    <p:extLst>
      <p:ext uri="{BB962C8B-B14F-4D97-AF65-F5344CB8AC3E}">
        <p14:creationId xmlns:p14="http://schemas.microsoft.com/office/powerpoint/2010/main" val="399183297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80">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88">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72">
          <p15:clr>
            <a:srgbClr val="A4A3A4"/>
          </p15:clr>
        </p15:guide>
        <p15:guide id="14" pos="3908">
          <p15:clr>
            <a:srgbClr val="A4A3A4"/>
          </p15:clr>
        </p15:guide>
        <p15:guide id="15" pos="5028">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3_Blank Dark">
    <p:bg>
      <p:bgPr>
        <a:solidFill>
          <a:srgbClr val="D4E8FF"/>
        </a:solidFill>
        <a:effectLst/>
      </p:bgPr>
    </p:bg>
    <p:spTree>
      <p:nvGrpSpPr>
        <p:cNvPr id="1" name=""/>
        <p:cNvGrpSpPr/>
        <p:nvPr/>
      </p:nvGrpSpPr>
      <p:grpSpPr>
        <a:xfrm>
          <a:off x="0" y="0"/>
          <a:ext cx="0" cy="0"/>
          <a:chOff x="0" y="0"/>
          <a:chExt cx="0" cy="0"/>
        </a:xfrm>
      </p:grpSpPr>
      <p:pic>
        <p:nvPicPr>
          <p:cNvPr id="2" name="Picture 1" descr="A blue and white background&#10;&#10;Description automatically generated">
            <a:extLst>
              <a:ext uri="{FF2B5EF4-FFF2-40B4-BE49-F238E27FC236}">
                <a16:creationId xmlns:a16="http://schemas.microsoft.com/office/drawing/2014/main" id="{31BC08E1-55BF-AF77-67D7-BBBD6F44FEF2}"/>
              </a:ext>
            </a:extLst>
          </p:cNvPr>
          <p:cNvPicPr>
            <a:picLocks noChangeAspect="1"/>
          </p:cNvPicPr>
          <p:nvPr userDrawn="1"/>
        </p:nvPicPr>
        <p:blipFill>
          <a:blip r:embed="rId2" cstate="email">
            <a:alphaModFix amt="55000"/>
            <a:extLst>
              <a:ext uri="{28A0092B-C50C-407E-A947-70E740481C1C}">
                <a14:useLocalDpi xmlns:a14="http://schemas.microsoft.com/office/drawing/2010/main"/>
              </a:ext>
            </a:extLst>
          </a:blip>
          <a:stretch>
            <a:fillRect/>
          </a:stretch>
        </p:blipFill>
        <p:spPr>
          <a:xfrm>
            <a:off x="0" y="0"/>
            <a:ext cx="12191999" cy="6858000"/>
          </a:xfrm>
          <a:prstGeom prst="rect">
            <a:avLst/>
          </a:prstGeom>
        </p:spPr>
      </p:pic>
      <p:pic>
        <p:nvPicPr>
          <p:cNvPr id="3" name="Picture 2" descr="A black and grey logo&#10;&#10;Description automatically generated">
            <a:extLst>
              <a:ext uri="{FF2B5EF4-FFF2-40B4-BE49-F238E27FC236}">
                <a16:creationId xmlns:a16="http://schemas.microsoft.com/office/drawing/2014/main" id="{A5836F7C-232E-114C-9B87-12BA932D2671}"/>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861488" y="2513846"/>
            <a:ext cx="4181515" cy="915154"/>
          </a:xfrm>
          <a:prstGeom prst="rect">
            <a:avLst/>
          </a:prstGeom>
        </p:spPr>
      </p:pic>
    </p:spTree>
    <p:extLst>
      <p:ext uri="{BB962C8B-B14F-4D97-AF65-F5344CB8AC3E}">
        <p14:creationId xmlns:p14="http://schemas.microsoft.com/office/powerpoint/2010/main" val="10476081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80">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88">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72">
          <p15:clr>
            <a:srgbClr val="A4A3A4"/>
          </p15:clr>
        </p15:guide>
        <p15:guide id="14" pos="3908">
          <p15:clr>
            <a:srgbClr val="A4A3A4"/>
          </p15:clr>
        </p15:guide>
        <p15:guide id="15" pos="5028">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Blank Dark">
    <p:bg>
      <p:bgRef idx="1001">
        <a:schemeClr val="bg2"/>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325964A-FF4B-7240-A4B7-5E34DD1714DB}"/>
              </a:ext>
            </a:extLst>
          </p:cNvPr>
          <p:cNvSpPr>
            <a:spLocks noGrp="1"/>
          </p:cNvSpPr>
          <p:nvPr>
            <p:ph type="pic" sz="quarter" idx="10"/>
          </p:nvPr>
        </p:nvSpPr>
        <p:spPr>
          <a:xfrm>
            <a:off x="0" y="0"/>
            <a:ext cx="12192000" cy="6858000"/>
          </a:xfrm>
        </p:spPr>
        <p:txBody>
          <a:bodyPr/>
          <a:lstStyle/>
          <a:p>
            <a:endParaRPr lang="en-US" dirty="0"/>
          </a:p>
        </p:txBody>
      </p:sp>
      <p:pic>
        <p:nvPicPr>
          <p:cNvPr id="2" name="Picture 1">
            <a:extLst>
              <a:ext uri="{FF2B5EF4-FFF2-40B4-BE49-F238E27FC236}">
                <a16:creationId xmlns:a16="http://schemas.microsoft.com/office/drawing/2014/main" id="{A8E1C2D7-ABD0-9041-E557-3C97615AA10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701756" y="2772101"/>
            <a:ext cx="4064619" cy="886522"/>
          </a:xfrm>
          <a:prstGeom prst="rect">
            <a:avLst/>
          </a:prstGeom>
        </p:spPr>
      </p:pic>
    </p:spTree>
    <p:extLst>
      <p:ext uri="{BB962C8B-B14F-4D97-AF65-F5344CB8AC3E}">
        <p14:creationId xmlns:p14="http://schemas.microsoft.com/office/powerpoint/2010/main" val="16022814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80">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88">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72">
          <p15:clr>
            <a:srgbClr val="A4A3A4"/>
          </p15:clr>
        </p15:guide>
        <p15:guide id="14" pos="3908">
          <p15:clr>
            <a:srgbClr val="A4A3A4"/>
          </p15:clr>
        </p15:guide>
        <p15:guide id="15" pos="5028">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GUIDE: Grid">
    <p:bg>
      <p:bgPr>
        <a:solidFill>
          <a:schemeClr val="accent2"/>
        </a:solidFill>
        <a:effectLst/>
      </p:bgPr>
    </p:bg>
    <p:spTree>
      <p:nvGrpSpPr>
        <p:cNvPr id="1" name=""/>
        <p:cNvGrpSpPr/>
        <p:nvPr/>
      </p:nvGrpSpPr>
      <p:grpSpPr>
        <a:xfrm>
          <a:off x="0" y="0"/>
          <a:ext cx="0" cy="0"/>
          <a:chOff x="0" y="0"/>
          <a:chExt cx="0" cy="0"/>
        </a:xfrm>
      </p:grpSpPr>
      <p:sp>
        <p:nvSpPr>
          <p:cNvPr id="106" name="Title 1">
            <a:extLst>
              <a:ext uri="{FF2B5EF4-FFF2-40B4-BE49-F238E27FC236}">
                <a16:creationId xmlns:a16="http://schemas.microsoft.com/office/drawing/2014/main" id="{1FD916E9-DBE1-F818-8678-99601A806A5A}"/>
              </a:ext>
            </a:extLst>
          </p:cNvPr>
          <p:cNvSpPr txBox="1">
            <a:spLocks/>
          </p:cNvSpPr>
          <p:nvPr userDrawn="1"/>
        </p:nvSpPr>
        <p:spPr>
          <a:xfrm>
            <a:off x="2212975" y="2929812"/>
            <a:ext cx="7766050" cy="821094"/>
          </a:xfrm>
          <a:prstGeom prst="rect">
            <a:avLst/>
          </a:prstGeom>
        </p:spPr>
        <p:txBody>
          <a:bodyPr vert="horz" lIns="0" tIns="0" rIns="0" bIns="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00000"/>
              </a:lnSpc>
            </a:pPr>
            <a:r>
              <a:rPr lang="en-US" sz="4800" dirty="0">
                <a:solidFill>
                  <a:schemeClr val="tx2"/>
                </a:solidFill>
              </a:rPr>
              <a:t>LAYOUT GRID</a:t>
            </a:r>
          </a:p>
        </p:txBody>
      </p:sp>
      <p:sp>
        <p:nvSpPr>
          <p:cNvPr id="107" name="Title 1">
            <a:extLst>
              <a:ext uri="{FF2B5EF4-FFF2-40B4-BE49-F238E27FC236}">
                <a16:creationId xmlns:a16="http://schemas.microsoft.com/office/drawing/2014/main" id="{5D53C0C4-76BD-68C7-3A51-4276D424CFBB}"/>
              </a:ext>
            </a:extLst>
          </p:cNvPr>
          <p:cNvSpPr txBox="1">
            <a:spLocks/>
          </p:cNvSpPr>
          <p:nvPr userDrawn="1"/>
        </p:nvSpPr>
        <p:spPr>
          <a:xfrm>
            <a:off x="2212975" y="3750906"/>
            <a:ext cx="7766050" cy="285888"/>
          </a:xfrm>
          <a:prstGeom prst="rect">
            <a:avLst/>
          </a:prstGeom>
        </p:spPr>
        <p:txBody>
          <a:bodyPr vert="horz" lIns="0" tIns="0" rIns="0" bIns="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600" dirty="0">
                <a:solidFill>
                  <a:schemeClr val="tx2"/>
                </a:solidFill>
                <a:latin typeface="+mn-lt"/>
              </a:rPr>
              <a:t>To activate, select </a:t>
            </a:r>
            <a:r>
              <a:rPr lang="en-US" sz="1600" b="1" dirty="0">
                <a:solidFill>
                  <a:schemeClr val="tx2"/>
                </a:solidFill>
                <a:latin typeface="+mn-lt"/>
              </a:rPr>
              <a:t>View &gt; checkmark ‘Guides’</a:t>
            </a:r>
          </a:p>
        </p:txBody>
      </p:sp>
    </p:spTree>
    <p:extLst>
      <p:ext uri="{BB962C8B-B14F-4D97-AF65-F5344CB8AC3E}">
        <p14:creationId xmlns:p14="http://schemas.microsoft.com/office/powerpoint/2010/main" val="371971568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64" userDrawn="1">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96" userDrawn="1">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68" userDrawn="1">
          <p15:clr>
            <a:srgbClr val="A4A3A4"/>
          </p15:clr>
        </p15:guide>
        <p15:guide id="14" pos="3908">
          <p15:clr>
            <a:srgbClr val="A4A3A4"/>
          </p15:clr>
        </p15:guide>
        <p15:guide id="15" pos="5028">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 Divider 03-B">
    <p:bg>
      <p:bgPr>
        <a:solidFill>
          <a:schemeClr val="accent2"/>
        </a:solidFill>
        <a:effectLst/>
      </p:bgPr>
    </p:bg>
    <p:spTree>
      <p:nvGrpSpPr>
        <p:cNvPr id="1" name=""/>
        <p:cNvGrpSpPr/>
        <p:nvPr/>
      </p:nvGrpSpPr>
      <p:grpSpPr>
        <a:xfrm>
          <a:off x="0" y="0"/>
          <a:ext cx="0" cy="0"/>
          <a:chOff x="0" y="0"/>
          <a:chExt cx="0" cy="0"/>
        </a:xfrm>
      </p:grpSpPr>
      <p:sp>
        <p:nvSpPr>
          <p:cNvPr id="8" name="Picture Placeholder 16">
            <a:extLst>
              <a:ext uri="{FF2B5EF4-FFF2-40B4-BE49-F238E27FC236}">
                <a16:creationId xmlns:a16="http://schemas.microsoft.com/office/drawing/2014/main" id="{F611E706-A6B8-1408-2F11-EFE5DB8591D1}"/>
              </a:ext>
            </a:extLst>
          </p:cNvPr>
          <p:cNvSpPr>
            <a:spLocks noGrp="1"/>
          </p:cNvSpPr>
          <p:nvPr>
            <p:ph type="pic" sz="quarter" idx="25" hasCustomPrompt="1"/>
          </p:nvPr>
        </p:nvSpPr>
        <p:spPr>
          <a:xfrm>
            <a:off x="6203950" y="0"/>
            <a:ext cx="5988050" cy="6857999"/>
          </a:xfrm>
          <a:noFill/>
        </p:spPr>
        <p:txBody>
          <a:bodyPr vert="horz" lIns="0" tIns="720000" rIns="0" bIns="720000" rtlCol="0" anchor="t">
            <a:noAutofit/>
          </a:bodyPr>
          <a:lstStyle>
            <a:lvl1pPr algn="ctr">
              <a:defRPr lang="en-IN" dirty="0">
                <a:solidFill>
                  <a:schemeClr val="tx2"/>
                </a:solidFill>
              </a:defRPr>
            </a:lvl1pPr>
          </a:lstStyle>
          <a:p>
            <a:pPr lvl="0" algn="ctr"/>
            <a:r>
              <a:rPr lang="en-IN" dirty="0"/>
              <a:t>(Optional) Add image here, then ‘Send to Back’</a:t>
            </a:r>
          </a:p>
        </p:txBody>
      </p:sp>
      <p:sp>
        <p:nvSpPr>
          <p:cNvPr id="9" name="Title 1">
            <a:extLst>
              <a:ext uri="{FF2B5EF4-FFF2-40B4-BE49-F238E27FC236}">
                <a16:creationId xmlns:a16="http://schemas.microsoft.com/office/drawing/2014/main" id="{80EE1B65-3CBB-3929-93FE-594FF38F90F3}"/>
              </a:ext>
            </a:extLst>
          </p:cNvPr>
          <p:cNvSpPr>
            <a:spLocks noGrp="1"/>
          </p:cNvSpPr>
          <p:nvPr>
            <p:ph type="title" hasCustomPrompt="1"/>
          </p:nvPr>
        </p:nvSpPr>
        <p:spPr>
          <a:xfrm>
            <a:off x="433266" y="1592263"/>
            <a:ext cx="4776408" cy="1778613"/>
          </a:xfrm>
        </p:spPr>
        <p:txBody>
          <a:bodyPr anchor="b"/>
          <a:lstStyle>
            <a:lvl1pPr>
              <a:defRPr sz="4800">
                <a:latin typeface="+mj-lt"/>
              </a:defRPr>
            </a:lvl1pPr>
          </a:lstStyle>
          <a:p>
            <a:r>
              <a:rPr lang="en-GB" dirty="0"/>
              <a:t>Place Headline Here</a:t>
            </a:r>
            <a:endParaRPr lang="en-US" dirty="0"/>
          </a:p>
        </p:txBody>
      </p:sp>
      <p:sp>
        <p:nvSpPr>
          <p:cNvPr id="3" name="Footer Placeholder 4">
            <a:extLst>
              <a:ext uri="{FF2B5EF4-FFF2-40B4-BE49-F238E27FC236}">
                <a16:creationId xmlns:a16="http://schemas.microsoft.com/office/drawing/2014/main" id="{F5CC406A-5030-EA42-F640-9CDC28294346}"/>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8E944E0C-1446-481F-A6BB-4D49FCF88031}"/>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1"/>
                </a:solidFill>
                <a:latin typeface="+mj-lt"/>
              </a:defRPr>
            </a:lvl1pPr>
          </a:lstStyle>
          <a:p>
            <a:fld id="{DE228D29-0B0A-4552-9124-17F5ACEF26E2}" type="slidenum">
              <a:rPr lang="en-US" smtClean="0"/>
              <a:pPr/>
              <a:t>‹#›</a:t>
            </a:fld>
            <a:endParaRPr lang="en-US" dirty="0"/>
          </a:p>
        </p:txBody>
      </p:sp>
      <p:sp>
        <p:nvSpPr>
          <p:cNvPr id="7" name="Text Placeholder 11">
            <a:extLst>
              <a:ext uri="{FF2B5EF4-FFF2-40B4-BE49-F238E27FC236}">
                <a16:creationId xmlns:a16="http://schemas.microsoft.com/office/drawing/2014/main" id="{F12271CB-5E89-6496-46D8-AA231605C60A}"/>
              </a:ext>
            </a:extLst>
          </p:cNvPr>
          <p:cNvSpPr>
            <a:spLocks noGrp="1"/>
          </p:cNvSpPr>
          <p:nvPr>
            <p:ph type="body" sz="quarter" idx="24" hasCustomPrompt="1"/>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r>
              <a:rPr lang="en-US" dirty="0"/>
              <a:t>Optional – section title</a:t>
            </a:r>
          </a:p>
        </p:txBody>
      </p:sp>
      <p:sp>
        <p:nvSpPr>
          <p:cNvPr id="4" name="Subtitle 2">
            <a:extLst>
              <a:ext uri="{FF2B5EF4-FFF2-40B4-BE49-F238E27FC236}">
                <a16:creationId xmlns:a16="http://schemas.microsoft.com/office/drawing/2014/main" id="{9141D3AE-AC2E-A25C-0881-EC815D57D247}"/>
              </a:ext>
            </a:extLst>
          </p:cNvPr>
          <p:cNvSpPr>
            <a:spLocks noGrp="1"/>
          </p:cNvSpPr>
          <p:nvPr>
            <p:ph type="subTitle" idx="1" hasCustomPrompt="1"/>
          </p:nvPr>
        </p:nvSpPr>
        <p:spPr>
          <a:xfrm>
            <a:off x="433266" y="4527664"/>
            <a:ext cx="4776408" cy="1672318"/>
          </a:xfrm>
          <a:prstGeom prst="rect">
            <a:avLst/>
          </a:prstGeom>
        </p:spPr>
        <p:txBody>
          <a:bodyPr anchor="t"/>
          <a:lstStyle>
            <a:lvl1pPr marL="0" indent="0" algn="l">
              <a:spcBef>
                <a:spcPts val="0"/>
              </a:spcBef>
              <a:buNone/>
              <a:defRPr sz="1400" b="1">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Place subtitle or section details here</a:t>
            </a:r>
          </a:p>
        </p:txBody>
      </p:sp>
      <p:sp>
        <p:nvSpPr>
          <p:cNvPr id="10" name="Text Placeholder 13">
            <a:extLst>
              <a:ext uri="{FF2B5EF4-FFF2-40B4-BE49-F238E27FC236}">
                <a16:creationId xmlns:a16="http://schemas.microsoft.com/office/drawing/2014/main" id="{DA9119DC-E71F-12C9-C9BB-121A0563D3DF}"/>
              </a:ext>
            </a:extLst>
          </p:cNvPr>
          <p:cNvSpPr>
            <a:spLocks noGrp="1"/>
          </p:cNvSpPr>
          <p:nvPr>
            <p:ph type="body" sz="quarter" idx="28" hasCustomPrompt="1"/>
          </p:nvPr>
        </p:nvSpPr>
        <p:spPr>
          <a:xfrm>
            <a:off x="433266" y="3312820"/>
            <a:ext cx="4776408" cy="923330"/>
          </a:xfrm>
        </p:spPr>
        <p:txBody>
          <a:bodyPr wrap="square">
            <a:noAutofit/>
          </a:bodyPr>
          <a:lstStyle>
            <a:lvl1pPr>
              <a:defRPr kumimoji="0" lang="en-US" sz="4800" b="0" i="0" u="none" strike="noStrike" kern="1200" cap="none" spc="0" normalizeH="0" baseline="0" dirty="0" smtClean="0">
                <a:ln>
                  <a:noFill/>
                </a:ln>
                <a:solidFill>
                  <a:schemeClr val="accent1"/>
                </a:solidFill>
                <a:effectLst/>
                <a:uLnTx/>
                <a:uFillTx/>
                <a:latin typeface="+mj-lt"/>
                <a:ea typeface="+mj-ea"/>
                <a:cs typeface="+mj-cs"/>
              </a:defRPr>
            </a:lvl1pPr>
            <a:lvl2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2pPr>
            <a:lvl3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3pPr>
            <a:lvl4pPr>
              <a:defRPr kumimoji="0" lang="en-US" sz="6000" b="0" i="0" u="none" strike="noStrike" kern="1200" cap="none" spc="0" normalizeH="0" baseline="0" dirty="0" smtClean="0">
                <a:ln>
                  <a:noFill/>
                </a:ln>
                <a:solidFill>
                  <a:srgbClr val="D4E8FF"/>
                </a:solidFill>
                <a:effectLst/>
                <a:uLnTx/>
                <a:uFillTx/>
                <a:latin typeface="Telegraf Light" pitchFamily="2" charset="77"/>
                <a:ea typeface="+mj-ea"/>
                <a:cs typeface="+mj-cs"/>
              </a:defRPr>
            </a:lvl4pPr>
            <a:lvl5pPr>
              <a:defRPr kumimoji="0" lang="en-IN" sz="6000" b="0" i="0" u="none" strike="noStrike" kern="1200" cap="none" spc="0" normalizeH="0" baseline="0" dirty="0">
                <a:ln>
                  <a:noFill/>
                </a:ln>
                <a:solidFill>
                  <a:srgbClr val="D4E8FF"/>
                </a:solidFill>
                <a:effectLst/>
                <a:uLnTx/>
                <a:uFillTx/>
                <a:latin typeface="Telegraf Light" pitchFamily="2" charset="77"/>
                <a:ea typeface="+mj-ea"/>
                <a:cs typeface="+mj-cs"/>
              </a:defRPr>
            </a:lvl5pPr>
          </a:lstStyle>
          <a:p>
            <a:pPr lvl="0"/>
            <a:r>
              <a:rPr lang="en-US" dirty="0"/>
              <a:t>Text Here</a:t>
            </a:r>
            <a:endParaRPr lang="en-IN" dirty="0"/>
          </a:p>
        </p:txBody>
      </p:sp>
      <p:sp>
        <p:nvSpPr>
          <p:cNvPr id="11" name="Text Placeholder 13">
            <a:extLst>
              <a:ext uri="{FF2B5EF4-FFF2-40B4-BE49-F238E27FC236}">
                <a16:creationId xmlns:a16="http://schemas.microsoft.com/office/drawing/2014/main" id="{50AA04CE-E7B2-C687-C847-940DADA51FF5}"/>
              </a:ext>
            </a:extLst>
          </p:cNvPr>
          <p:cNvSpPr>
            <a:spLocks noGrp="1"/>
          </p:cNvSpPr>
          <p:nvPr>
            <p:ph type="body" sz="quarter" idx="29" hasCustomPrompt="1"/>
          </p:nvPr>
        </p:nvSpPr>
        <p:spPr>
          <a:xfrm>
            <a:off x="433265" y="931990"/>
            <a:ext cx="2744786" cy="553998"/>
          </a:xfrm>
          <a:noFill/>
        </p:spPr>
        <p:txBody>
          <a:bodyPr anchor="ctr">
            <a:spAutoFit/>
          </a:bodyPr>
          <a:lstStyle>
            <a:lvl1pPr marL="0" indent="0" algn="l">
              <a:lnSpc>
                <a:spcPct val="100000"/>
              </a:lnSpc>
              <a:spcBef>
                <a:spcPts val="0"/>
              </a:spcBef>
              <a:buFont typeface="Arial" panose="020B0604020202020204" pitchFamily="34" charset="0"/>
              <a:buNone/>
              <a:defRPr sz="3600" b="0" i="0">
                <a:solidFill>
                  <a:schemeClr val="accent1"/>
                </a:solidFill>
                <a:latin typeface="+mj-lt"/>
              </a:defRPr>
            </a:lvl1pPr>
            <a:lvl2pPr marL="0" indent="0">
              <a:spcBef>
                <a:spcPts val="0"/>
              </a:spcBef>
              <a:buNone/>
              <a:defRPr sz="1600" b="1">
                <a:latin typeface="Telegraf" panose="00000500000000000000" pitchFamily="50" charset="0"/>
              </a:defRPr>
            </a:lvl2pPr>
            <a:lvl3pPr marL="0" indent="0">
              <a:spcBef>
                <a:spcPts val="0"/>
              </a:spcBef>
              <a:buNone/>
              <a:defRPr sz="1600" b="1">
                <a:latin typeface="Telegraf" panose="00000500000000000000" pitchFamily="50" charset="0"/>
              </a:defRPr>
            </a:lvl3pPr>
            <a:lvl4pPr marL="0" indent="0">
              <a:spcBef>
                <a:spcPts val="0"/>
              </a:spcBef>
              <a:buNone/>
              <a:defRPr sz="1600" b="1">
                <a:latin typeface="Telegraf" panose="00000500000000000000" pitchFamily="50" charset="0"/>
              </a:defRPr>
            </a:lvl4pPr>
            <a:lvl5pPr marL="0" indent="0">
              <a:spcBef>
                <a:spcPts val="0"/>
              </a:spcBef>
              <a:buNone/>
              <a:defRPr sz="1600" b="1">
                <a:latin typeface="Telegraf" panose="00000500000000000000" pitchFamily="50" charset="0"/>
              </a:defRPr>
            </a:lvl5pPr>
          </a:lstStyle>
          <a:p>
            <a:pPr lvl="0"/>
            <a:r>
              <a:rPr lang="en-US"/>
              <a:t>00</a:t>
            </a:r>
          </a:p>
        </p:txBody>
      </p:sp>
      <p:pic>
        <p:nvPicPr>
          <p:cNvPr id="2" name="Graphic 10">
            <a:extLst>
              <a:ext uri="{FF2B5EF4-FFF2-40B4-BE49-F238E27FC236}">
                <a16:creationId xmlns:a16="http://schemas.microsoft.com/office/drawing/2014/main" id="{C4FFEFE4-95B7-4592-1D21-A7CEF47635F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221702" y="6491496"/>
            <a:ext cx="1240056" cy="236059"/>
          </a:xfrm>
          <a:prstGeom prst="rect">
            <a:avLst/>
          </a:prstGeom>
        </p:spPr>
      </p:pic>
    </p:spTree>
    <p:extLst>
      <p:ext uri="{BB962C8B-B14F-4D97-AF65-F5344CB8AC3E}">
        <p14:creationId xmlns:p14="http://schemas.microsoft.com/office/powerpoint/2010/main" val="261958572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A4A3A4"/>
          </p15:clr>
        </p15:guide>
        <p15:guide id="2" orient="horz" pos="2024">
          <p15:clr>
            <a:srgbClr val="A4A3A4"/>
          </p15:clr>
        </p15:guide>
        <p15:guide id="4" pos="3908">
          <p15:clr>
            <a:srgbClr val="A4A3A4"/>
          </p15:clr>
        </p15:guide>
        <p15:guide id="10" pos="767">
          <p15:clr>
            <a:srgbClr val="A4A3A4"/>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ey Statement Blue B">
    <p:bg>
      <p:bgPr>
        <a:solidFill>
          <a:srgbClr val="026AFE"/>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92270CF-9571-80F0-19A8-255328A9AB4C}"/>
              </a:ext>
            </a:extLst>
          </p:cNvPr>
          <p:cNvPicPr>
            <a:picLocks noChangeAspect="1"/>
          </p:cNvPicPr>
          <p:nvPr userDrawn="1"/>
        </p:nvPicPr>
        <p:blipFill>
          <a:blip r:embed="rId2" cstate="email">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a:ext>
            </a:extLst>
          </a:blip>
          <a:srcRect/>
          <a:stretch/>
        </p:blipFill>
        <p:spPr>
          <a:xfrm flipV="1">
            <a:off x="1" y="-1"/>
            <a:ext cx="12192000" cy="6857999"/>
          </a:xfrm>
          <a:prstGeom prst="rect">
            <a:avLst/>
          </a:prstGeom>
        </p:spPr>
      </p:pic>
      <p:sp>
        <p:nvSpPr>
          <p:cNvPr id="5" name="Text Placeholder 11">
            <a:extLst>
              <a:ext uri="{FF2B5EF4-FFF2-40B4-BE49-F238E27FC236}">
                <a16:creationId xmlns:a16="http://schemas.microsoft.com/office/drawing/2014/main" id="{B65342AE-D5AD-7E01-7202-3808F0DA2BE1}"/>
              </a:ext>
            </a:extLst>
          </p:cNvPr>
          <p:cNvSpPr>
            <a:spLocks noGrp="1"/>
          </p:cNvSpPr>
          <p:nvPr>
            <p:ph type="body" sz="quarter" idx="24"/>
          </p:nvPr>
        </p:nvSpPr>
        <p:spPr>
          <a:xfrm>
            <a:off x="219076" y="111918"/>
            <a:ext cx="4773100" cy="220664"/>
          </a:xfrm>
        </p:spPr>
        <p:txBody>
          <a:bodyPr anchor="ctr"/>
          <a:lstStyle>
            <a:lvl1pPr marL="0" indent="0">
              <a:lnSpc>
                <a:spcPct val="100000"/>
              </a:lnSpc>
              <a:spcBef>
                <a:spcPts val="0"/>
              </a:spcBef>
              <a:buFont typeface="Arial" panose="020B0604020202020204" pitchFamily="34" charset="0"/>
              <a:buNone/>
              <a:defRPr sz="900" cap="all" spc="50" baseline="0">
                <a:latin typeface="+mj-lt"/>
              </a:defRPr>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stStyle>
          <a:p>
            <a:pPr lvl="0"/>
            <a:endParaRPr lang="en-US" dirty="0"/>
          </a:p>
        </p:txBody>
      </p:sp>
      <p:sp>
        <p:nvSpPr>
          <p:cNvPr id="8" name="Footer Placeholder 3">
            <a:extLst>
              <a:ext uri="{FF2B5EF4-FFF2-40B4-BE49-F238E27FC236}">
                <a16:creationId xmlns:a16="http://schemas.microsoft.com/office/drawing/2014/main" id="{2F3D0491-364D-B676-AFE8-C586DBFEF263}"/>
              </a:ext>
            </a:extLst>
          </p:cNvPr>
          <p:cNvSpPr>
            <a:spLocks noGrp="1"/>
          </p:cNvSpPr>
          <p:nvPr>
            <p:ph type="ftr" sz="quarter" idx="11"/>
          </p:nvPr>
        </p:nvSpPr>
        <p:spPr>
          <a:xfrm>
            <a:off x="7981950" y="6527800"/>
            <a:ext cx="3775075" cy="219076"/>
          </a:xfrm>
        </p:spPr>
        <p:txBody>
          <a:bodyPr rIns="0"/>
          <a:lstStyle>
            <a:lvl1pPr>
              <a:defRPr>
                <a:solidFill>
                  <a:schemeClr val="tx1"/>
                </a:solidFill>
              </a:defRPr>
            </a:lvl1pPr>
          </a:lstStyle>
          <a:p>
            <a:r>
              <a:rPr lang="en-US" dirty="0"/>
              <a:t>©2025 Brunswick Co. Confidential and all rights reserved.</a:t>
            </a:r>
          </a:p>
        </p:txBody>
      </p:sp>
      <p:sp>
        <p:nvSpPr>
          <p:cNvPr id="9" name="Slide Number Placeholder 4">
            <a:extLst>
              <a:ext uri="{FF2B5EF4-FFF2-40B4-BE49-F238E27FC236}">
                <a16:creationId xmlns:a16="http://schemas.microsoft.com/office/drawing/2014/main" id="{7C4E1F7B-3B6E-B035-15FB-AA4642A8DB59}"/>
              </a:ext>
            </a:extLst>
          </p:cNvPr>
          <p:cNvSpPr>
            <a:spLocks noGrp="1"/>
          </p:cNvSpPr>
          <p:nvPr>
            <p:ph type="sldNum" sz="quarter" idx="12"/>
          </p:nvPr>
        </p:nvSpPr>
        <p:spPr>
          <a:xfrm>
            <a:off x="11757025" y="6527008"/>
            <a:ext cx="215900" cy="220661"/>
          </a:xfrm>
        </p:spPr>
        <p:txBody>
          <a:bodyPr rIns="0"/>
          <a:lstStyle>
            <a:lvl1pPr>
              <a:defRPr>
                <a:solidFill>
                  <a:schemeClr val="tx1"/>
                </a:solidFill>
              </a:defRPr>
            </a:lvl1pPr>
          </a:lstStyle>
          <a:p>
            <a:fld id="{DE228D29-0B0A-4552-9124-17F5ACEF26E2}" type="slidenum">
              <a:rPr lang="en-US" smtClean="0"/>
              <a:pPr/>
              <a:t>‹#›</a:t>
            </a:fld>
            <a:endParaRPr lang="en-US" dirty="0"/>
          </a:p>
        </p:txBody>
      </p:sp>
      <p:sp>
        <p:nvSpPr>
          <p:cNvPr id="3" name="Title 1">
            <a:extLst>
              <a:ext uri="{FF2B5EF4-FFF2-40B4-BE49-F238E27FC236}">
                <a16:creationId xmlns:a16="http://schemas.microsoft.com/office/drawing/2014/main" id="{54381DA0-23C3-1C87-872E-8D05E5FBCBD2}"/>
              </a:ext>
            </a:extLst>
          </p:cNvPr>
          <p:cNvSpPr>
            <a:spLocks noGrp="1"/>
          </p:cNvSpPr>
          <p:nvPr>
            <p:ph type="ctrTitle" hasCustomPrompt="1"/>
          </p:nvPr>
        </p:nvSpPr>
        <p:spPr>
          <a:xfrm>
            <a:off x="1216025" y="2639780"/>
            <a:ext cx="5768975" cy="2625958"/>
          </a:xfrm>
          <a:prstGeom prst="rect">
            <a:avLst/>
          </a:prstGeom>
          <a:noFill/>
        </p:spPr>
        <p:txBody>
          <a:bodyPr wrap="square" lIns="0" tIns="0" rIns="0" bIns="0" rtlCol="0" anchor="ctr">
            <a:noAutofit/>
          </a:bodyPr>
          <a:lstStyle>
            <a:lvl1pPr algn="l">
              <a:lnSpc>
                <a:spcPct val="100000"/>
              </a:lnSpc>
              <a:defRPr lang="en-US" sz="3200" dirty="0">
                <a:solidFill>
                  <a:schemeClr val="tx1"/>
                </a:solidFill>
                <a:latin typeface="+mj-lt"/>
                <a:ea typeface="+mn-ea"/>
                <a:cs typeface="+mn-cs"/>
              </a:defRPr>
            </a:lvl1pPr>
          </a:lstStyle>
          <a:p>
            <a:pPr marL="0" lvl="0"/>
            <a:r>
              <a:rPr lang="en-US"/>
              <a:t>Place key statement here</a:t>
            </a:r>
          </a:p>
        </p:txBody>
      </p:sp>
      <p:pic>
        <p:nvPicPr>
          <p:cNvPr id="2" name="Graphic 10">
            <a:extLst>
              <a:ext uri="{FF2B5EF4-FFF2-40B4-BE49-F238E27FC236}">
                <a16:creationId xmlns:a16="http://schemas.microsoft.com/office/drawing/2014/main" id="{B58951A8-294D-98E4-9454-D8BB306C26EF}"/>
              </a:ext>
            </a:extLst>
          </p:cNvPr>
          <p:cNvPicPr>
            <a:picLocks noChangeAspect="1"/>
          </p:cNvPicPr>
          <p:nvPr userDrawn="1"/>
        </p:nvPicPr>
        <p:blipFill>
          <a:blip r:embed="rId4" cstate="print">
            <a:extLst>
              <a:ext uri="{28A0092B-C50C-407E-A947-70E740481C1C}">
                <a14:useLocalDpi xmlns:a14="http://schemas.microsoft.com/office/drawing/2010/main"/>
              </a:ext>
            </a:extLst>
          </a:blip>
          <a:srcRect/>
          <a:stretch/>
        </p:blipFill>
        <p:spPr>
          <a:xfrm>
            <a:off x="219075" y="6491496"/>
            <a:ext cx="1245311" cy="236059"/>
          </a:xfrm>
          <a:prstGeom prst="rect">
            <a:avLst/>
          </a:prstGeom>
        </p:spPr>
      </p:pic>
    </p:spTree>
    <p:extLst>
      <p:ext uri="{BB962C8B-B14F-4D97-AF65-F5344CB8AC3E}">
        <p14:creationId xmlns:p14="http://schemas.microsoft.com/office/powerpoint/2010/main" val="32279260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4536">
          <p15:clr>
            <a:srgbClr val="A4A3A4"/>
          </p15:clr>
        </p15:guide>
        <p15:guide id="3" pos="3280">
          <p15:clr>
            <a:srgbClr val="A4A3A4"/>
          </p15:clr>
        </p15:guide>
        <p15:guide id="4" pos="3144">
          <p15:clr>
            <a:srgbClr val="A4A3A4"/>
          </p15:clr>
        </p15:guide>
        <p15:guide id="5" pos="2502">
          <p15:clr>
            <a:srgbClr val="A4A3A4"/>
          </p15:clr>
        </p15:guide>
        <p15:guide id="6" pos="2652">
          <p15:clr>
            <a:srgbClr val="A4A3A4"/>
          </p15:clr>
        </p15:guide>
        <p15:guide id="7" pos="2024">
          <p15:clr>
            <a:srgbClr val="A4A3A4"/>
          </p15:clr>
        </p15:guide>
        <p15:guide id="8" pos="1888">
          <p15:clr>
            <a:srgbClr val="A4A3A4"/>
          </p15:clr>
        </p15:guide>
        <p15:guide id="9" pos="1394">
          <p15:clr>
            <a:srgbClr val="A4A3A4"/>
          </p15:clr>
        </p15:guide>
        <p15:guide id="10" pos="1260">
          <p15:clr>
            <a:srgbClr val="A4A3A4"/>
          </p15:clr>
        </p15:guide>
        <p15:guide id="11" pos="766">
          <p15:clr>
            <a:srgbClr val="A4A3A4"/>
          </p15:clr>
        </p15:guide>
        <p15:guide id="12" pos="630">
          <p15:clr>
            <a:srgbClr val="A4A3A4"/>
          </p15:clr>
        </p15:guide>
        <p15:guide id="13" pos="3772">
          <p15:clr>
            <a:srgbClr val="A4A3A4"/>
          </p15:clr>
        </p15:guide>
        <p15:guide id="14" pos="3908">
          <p15:clr>
            <a:srgbClr val="A4A3A4"/>
          </p15:clr>
        </p15:guide>
        <p15:guide id="15" pos="5024">
          <p15:clr>
            <a:srgbClr val="A4A3A4"/>
          </p15:clr>
        </p15:guide>
        <p15:guide id="16" pos="4400">
          <p15:clr>
            <a:srgbClr val="A4A3A4"/>
          </p15:clr>
        </p15:guide>
        <p15:guide id="17" pos="5164">
          <p15:clr>
            <a:srgbClr val="A4A3A4"/>
          </p15:clr>
        </p15:guide>
        <p15:guide id="18" pos="5656">
          <p15:clr>
            <a:srgbClr val="A4A3A4"/>
          </p15:clr>
        </p15:guide>
        <p15:guide id="19" pos="5792">
          <p15:clr>
            <a:srgbClr val="A4A3A4"/>
          </p15:clr>
        </p15:guide>
        <p15:guide id="20" pos="6284">
          <p15:clr>
            <a:srgbClr val="A4A3A4"/>
          </p15:clr>
        </p15:guide>
        <p15:guide id="21" pos="6422">
          <p15:clr>
            <a:srgbClr val="A4A3A4"/>
          </p15:clr>
        </p15:guide>
        <p15:guide id="22" pos="6914">
          <p15:clr>
            <a:srgbClr val="A4A3A4"/>
          </p15:clr>
        </p15:guide>
        <p15:guide id="23" pos="7050">
          <p15:clr>
            <a:srgbClr val="A4A3A4"/>
          </p15:clr>
        </p15:guide>
      </p15:sldGuideLst>
    </p:ext>
  </p:extLst>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16" Type="http://schemas.openxmlformats.org/officeDocument/2006/relationships/slideLayout" Target="../slideLayouts/slideLayout1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74" Type="http://schemas.openxmlformats.org/officeDocument/2006/relationships/slideLayout" Target="../slideLayouts/slideLayout74.xml"/><Relationship Id="rId79" Type="http://schemas.openxmlformats.org/officeDocument/2006/relationships/theme" Target="../theme/theme1.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77" Type="http://schemas.openxmlformats.org/officeDocument/2006/relationships/slideLayout" Target="../slideLayouts/slideLayout77.xml"/><Relationship Id="rId8" Type="http://schemas.openxmlformats.org/officeDocument/2006/relationships/slideLayout" Target="../slideLayouts/slideLayout8.xml"/><Relationship Id="rId51" Type="http://schemas.openxmlformats.org/officeDocument/2006/relationships/slideLayout" Target="../slideLayouts/slideLayout51.xml"/><Relationship Id="rId72" Type="http://schemas.openxmlformats.org/officeDocument/2006/relationships/slideLayout" Target="../slideLayouts/slideLayout72.xml"/><Relationship Id="rId80"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slideLayout" Target="../slideLayouts/slideLayout70.xml"/><Relationship Id="rId75" Type="http://schemas.openxmlformats.org/officeDocument/2006/relationships/slideLayout" Target="../slideLayouts/slideLayout75.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73" Type="http://schemas.openxmlformats.org/officeDocument/2006/relationships/slideLayout" Target="../slideLayouts/slideLayout73.xml"/><Relationship Id="rId78" Type="http://schemas.openxmlformats.org/officeDocument/2006/relationships/slideLayout" Target="../slideLayouts/slideLayout78.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6" Type="http://schemas.openxmlformats.org/officeDocument/2006/relationships/slideLayout" Target="../slideLayouts/slideLayout76.xml"/><Relationship Id="rId7" Type="http://schemas.openxmlformats.org/officeDocument/2006/relationships/slideLayout" Target="../slideLayouts/slideLayout7.xml"/><Relationship Id="rId71" Type="http://schemas.openxmlformats.org/officeDocument/2006/relationships/slideLayout" Target="../slideLayouts/slideLayout71.xml"/><Relationship Id="rId2" Type="http://schemas.openxmlformats.org/officeDocument/2006/relationships/slideLayout" Target="../slideLayouts/slideLayout2.xml"/><Relationship Id="rId29"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A02F9AD-D739-C274-1D0B-2A5AF96A227B}"/>
              </a:ext>
            </a:extLst>
          </p:cNvPr>
          <p:cNvSpPr>
            <a:spLocks noGrp="1"/>
          </p:cNvSpPr>
          <p:nvPr>
            <p:ph type="title"/>
          </p:nvPr>
        </p:nvSpPr>
        <p:spPr>
          <a:xfrm>
            <a:off x="434975" y="657225"/>
            <a:ext cx="11323638" cy="714729"/>
          </a:xfrm>
          <a:prstGeom prst="rect">
            <a:avLst/>
          </a:prstGeom>
        </p:spPr>
        <p:txBody>
          <a:bodyPr vert="horz" lIns="0" tIns="0" rIns="0" bIns="0" rtlCol="0" anchor="t">
            <a:noAutofit/>
          </a:bodyPr>
          <a:lstStyle/>
          <a:p>
            <a:r>
              <a:rPr lang="en-US"/>
              <a:t>Click to edit </a:t>
            </a:r>
            <a:br>
              <a:rPr lang="en-US"/>
            </a:br>
            <a:r>
              <a:rPr lang="en-US"/>
              <a:t>Master title style</a:t>
            </a:r>
          </a:p>
        </p:txBody>
      </p:sp>
      <p:sp>
        <p:nvSpPr>
          <p:cNvPr id="3" name="Text Placeholder 2">
            <a:extLst>
              <a:ext uri="{FF2B5EF4-FFF2-40B4-BE49-F238E27FC236}">
                <a16:creationId xmlns:a16="http://schemas.microsoft.com/office/drawing/2014/main" id="{BD3AF558-D409-AE73-43BA-A6FA7B733387}"/>
              </a:ext>
            </a:extLst>
          </p:cNvPr>
          <p:cNvSpPr>
            <a:spLocks noGrp="1"/>
          </p:cNvSpPr>
          <p:nvPr>
            <p:ph type="body" idx="1"/>
          </p:nvPr>
        </p:nvSpPr>
        <p:spPr>
          <a:xfrm>
            <a:off x="434975" y="1592264"/>
            <a:ext cx="11323638" cy="460851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66D68E-179E-D6A5-3D02-586022F5D2F7}"/>
              </a:ext>
            </a:extLst>
          </p:cNvPr>
          <p:cNvSpPr>
            <a:spLocks noGrp="1"/>
          </p:cNvSpPr>
          <p:nvPr>
            <p:ph type="dt" sz="half" idx="2"/>
          </p:nvPr>
        </p:nvSpPr>
        <p:spPr>
          <a:xfrm>
            <a:off x="5207001" y="111300"/>
            <a:ext cx="1777999" cy="220662"/>
          </a:xfrm>
          <a:prstGeom prst="rect">
            <a:avLst/>
          </a:prstGeom>
        </p:spPr>
        <p:txBody>
          <a:bodyPr vert="horz" lIns="0" tIns="0" rIns="0" bIns="0" rtlCol="0" anchor="ctr">
            <a:noAutofit/>
          </a:bodyPr>
          <a:lstStyle>
            <a:lvl1pPr algn="ctr">
              <a:defRPr lang="en-GB" sz="600" cap="all" spc="50" baseline="0" smtClean="0">
                <a:solidFill>
                  <a:schemeClr val="tx2"/>
                </a:solidFill>
                <a:latin typeface="+mj-lt"/>
              </a:defRPr>
            </a:lvl1pPr>
          </a:lstStyle>
          <a:p>
            <a:endParaRPr lang="en-US" dirty="0"/>
          </a:p>
        </p:txBody>
      </p:sp>
      <p:sp>
        <p:nvSpPr>
          <p:cNvPr id="5" name="Footer Placeholder 4">
            <a:extLst>
              <a:ext uri="{FF2B5EF4-FFF2-40B4-BE49-F238E27FC236}">
                <a16:creationId xmlns:a16="http://schemas.microsoft.com/office/drawing/2014/main" id="{57749C1F-DE78-BAB1-3B54-60E1F0A3DEEC}"/>
              </a:ext>
            </a:extLst>
          </p:cNvPr>
          <p:cNvSpPr>
            <a:spLocks noGrp="1"/>
          </p:cNvSpPr>
          <p:nvPr>
            <p:ph type="ftr" sz="quarter" idx="3"/>
          </p:nvPr>
        </p:nvSpPr>
        <p:spPr>
          <a:xfrm>
            <a:off x="7981950" y="6527800"/>
            <a:ext cx="3775075" cy="219076"/>
          </a:xfrm>
          <a:prstGeom prst="rect">
            <a:avLst/>
          </a:prstGeom>
        </p:spPr>
        <p:txBody>
          <a:bodyPr vert="horz" lIns="0" tIns="0" rIns="0" bIns="0" rtlCol="0" anchor="ctr">
            <a:noAutofit/>
          </a:bodyPr>
          <a:lstStyle>
            <a:lvl1pPr algn="r">
              <a:defRPr sz="600" cap="all" spc="50" baseline="0">
                <a:solidFill>
                  <a:schemeClr val="tx2"/>
                </a:solidFill>
                <a:latin typeface="+mj-lt"/>
              </a:defRPr>
            </a:lvl1p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E779340E-BF15-7639-FF8B-780185BD9196}"/>
              </a:ext>
            </a:extLst>
          </p:cNvPr>
          <p:cNvSpPr>
            <a:spLocks noGrp="1"/>
          </p:cNvSpPr>
          <p:nvPr>
            <p:ph type="sldNum" sz="quarter" idx="4"/>
          </p:nvPr>
        </p:nvSpPr>
        <p:spPr>
          <a:xfrm>
            <a:off x="11757025" y="6527008"/>
            <a:ext cx="215900" cy="220661"/>
          </a:xfrm>
          <a:prstGeom prst="rect">
            <a:avLst/>
          </a:prstGeom>
        </p:spPr>
        <p:txBody>
          <a:bodyPr vert="horz" lIns="0" tIns="0" rIns="0" bIns="0" rtlCol="0" anchor="ctr">
            <a:noAutofit/>
          </a:bodyPr>
          <a:lstStyle>
            <a:lvl1pPr algn="r">
              <a:defRPr sz="600" cap="all" spc="50" baseline="0">
                <a:solidFill>
                  <a:schemeClr val="tx2"/>
                </a:solidFill>
                <a:latin typeface="+mj-lt"/>
              </a:defRPr>
            </a:lvl1pPr>
          </a:lstStyle>
          <a:p>
            <a:fld id="{DE228D29-0B0A-4552-9124-17F5ACEF26E2}" type="slidenum">
              <a:rPr lang="en-US" smtClean="0"/>
              <a:pPr/>
              <a:t>‹#›</a:t>
            </a:fld>
            <a:endParaRPr lang="en-US" dirty="0"/>
          </a:p>
        </p:txBody>
      </p:sp>
      <p:grpSp>
        <p:nvGrpSpPr>
          <p:cNvPr id="20" name="Group 19">
            <a:extLst>
              <a:ext uri="{FF2B5EF4-FFF2-40B4-BE49-F238E27FC236}">
                <a16:creationId xmlns:a16="http://schemas.microsoft.com/office/drawing/2014/main" id="{68C8D6EC-C754-9A25-9AA2-239F63EC759B}"/>
              </a:ext>
            </a:extLst>
          </p:cNvPr>
          <p:cNvGrpSpPr/>
          <p:nvPr userDrawn="1"/>
        </p:nvGrpSpPr>
        <p:grpSpPr>
          <a:xfrm>
            <a:off x="-419732" y="-304800"/>
            <a:ext cx="13031463" cy="7467600"/>
            <a:chOff x="-419732" y="-304800"/>
            <a:chExt cx="13031463" cy="7467600"/>
          </a:xfrm>
        </p:grpSpPr>
        <p:grpSp>
          <p:nvGrpSpPr>
            <p:cNvPr id="7" name="Group 6">
              <a:extLst>
                <a:ext uri="{FF2B5EF4-FFF2-40B4-BE49-F238E27FC236}">
                  <a16:creationId xmlns:a16="http://schemas.microsoft.com/office/drawing/2014/main" id="{BB633F67-B3B7-B7A2-106C-3C79CC4735CB}"/>
                </a:ext>
              </a:extLst>
            </p:cNvPr>
            <p:cNvGrpSpPr/>
            <p:nvPr userDrawn="1"/>
          </p:nvGrpSpPr>
          <p:grpSpPr>
            <a:xfrm>
              <a:off x="-419732" y="1"/>
              <a:ext cx="13031463" cy="6858000"/>
              <a:chOff x="-419732" y="1"/>
              <a:chExt cx="13031463" cy="6858000"/>
            </a:xfrm>
          </p:grpSpPr>
          <p:cxnSp>
            <p:nvCxnSpPr>
              <p:cNvPr id="65" name="Straight Connector 64">
                <a:extLst>
                  <a:ext uri="{FF2B5EF4-FFF2-40B4-BE49-F238E27FC236}">
                    <a16:creationId xmlns:a16="http://schemas.microsoft.com/office/drawing/2014/main" id="{AA3F97F1-5A61-DB87-FD6F-891297CD0AF4}"/>
                  </a:ext>
                </a:extLst>
              </p:cNvPr>
              <p:cNvCxnSpPr>
                <a:cxnSpLocks/>
              </p:cNvCxnSpPr>
              <p:nvPr userDrawn="1"/>
            </p:nvCxnSpPr>
            <p:spPr>
              <a:xfrm rot="5400000" flipV="1">
                <a:off x="12501400"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7E3379DF-B10B-EF49-F422-787FF57EB9AD}"/>
                  </a:ext>
                </a:extLst>
              </p:cNvPr>
              <p:cNvCxnSpPr>
                <a:cxnSpLocks/>
              </p:cNvCxnSpPr>
              <p:nvPr userDrawn="1"/>
            </p:nvCxnSpPr>
            <p:spPr>
              <a:xfrm rot="5400000" flipV="1">
                <a:off x="12501400"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404F9B48-7B16-8F21-7BE8-5B0764D781A2}"/>
                  </a:ext>
                </a:extLst>
              </p:cNvPr>
              <p:cNvCxnSpPr>
                <a:cxnSpLocks/>
              </p:cNvCxnSpPr>
              <p:nvPr userDrawn="1"/>
            </p:nvCxnSpPr>
            <p:spPr>
              <a:xfrm rot="5400000" flipV="1">
                <a:off x="-309401" y="-11033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B6DAD10-E7DF-8458-DBC0-391384539960}"/>
                  </a:ext>
                </a:extLst>
              </p:cNvPr>
              <p:cNvCxnSpPr>
                <a:cxnSpLocks/>
              </p:cNvCxnSpPr>
              <p:nvPr userDrawn="1"/>
            </p:nvCxnSpPr>
            <p:spPr>
              <a:xfrm rot="5400000" flipV="1">
                <a:off x="-309401" y="11033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0DF9EC38-E834-F3E0-DA49-1679BF7E1AC5}"/>
                  </a:ext>
                </a:extLst>
              </p:cNvPr>
              <p:cNvCxnSpPr>
                <a:cxnSpLocks/>
              </p:cNvCxnSpPr>
              <p:nvPr userDrawn="1"/>
            </p:nvCxnSpPr>
            <p:spPr>
              <a:xfrm rot="5400000" flipV="1">
                <a:off x="12501400"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D22469CA-37E0-94F6-8711-F6AEEE051AE9}"/>
                  </a:ext>
                </a:extLst>
              </p:cNvPr>
              <p:cNvCxnSpPr>
                <a:cxnSpLocks/>
              </p:cNvCxnSpPr>
              <p:nvPr userDrawn="1"/>
            </p:nvCxnSpPr>
            <p:spPr>
              <a:xfrm rot="5400000" flipV="1">
                <a:off x="-309401" y="6747670"/>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E411BD11-9122-395D-0564-9A5BF9753C6B}"/>
                  </a:ext>
                </a:extLst>
              </p:cNvPr>
              <p:cNvCxnSpPr>
                <a:cxnSpLocks/>
              </p:cNvCxnSpPr>
              <p:nvPr userDrawn="1"/>
            </p:nvCxnSpPr>
            <p:spPr>
              <a:xfrm rot="5400000" flipV="1">
                <a:off x="12501400"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28166647-295B-2DCF-E24F-B2F8D8E38291}"/>
                  </a:ext>
                </a:extLst>
              </p:cNvPr>
              <p:cNvCxnSpPr>
                <a:cxnSpLocks/>
              </p:cNvCxnSpPr>
              <p:nvPr userDrawn="1"/>
            </p:nvCxnSpPr>
            <p:spPr>
              <a:xfrm rot="5400000" flipV="1">
                <a:off x="-309401" y="6527007"/>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4AD391AE-EB7A-8DAD-548E-3F4E774A3F61}"/>
                  </a:ext>
                </a:extLst>
              </p:cNvPr>
              <p:cNvCxnSpPr>
                <a:cxnSpLocks/>
              </p:cNvCxnSpPr>
              <p:nvPr userDrawn="1"/>
            </p:nvCxnSpPr>
            <p:spPr>
              <a:xfrm rot="5400000" flipV="1">
                <a:off x="12501400"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77FFCC81-D928-67CF-7FEF-37FED6F7ECBC}"/>
                  </a:ext>
                </a:extLst>
              </p:cNvPr>
              <p:cNvCxnSpPr>
                <a:cxnSpLocks/>
              </p:cNvCxnSpPr>
              <p:nvPr userDrawn="1"/>
            </p:nvCxnSpPr>
            <p:spPr>
              <a:xfrm rot="5400000" flipV="1">
                <a:off x="-309401" y="63063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2929F04-0457-B913-B2E8-4D724F981D63}"/>
                  </a:ext>
                </a:extLst>
              </p:cNvPr>
              <p:cNvCxnSpPr>
                <a:cxnSpLocks/>
              </p:cNvCxnSpPr>
              <p:nvPr userDrawn="1"/>
            </p:nvCxnSpPr>
            <p:spPr>
              <a:xfrm rot="5400000" flipV="1">
                <a:off x="12501400"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0323B383-4C76-9E95-E206-09841A168F3C}"/>
                  </a:ext>
                </a:extLst>
              </p:cNvPr>
              <p:cNvCxnSpPr>
                <a:cxnSpLocks/>
              </p:cNvCxnSpPr>
              <p:nvPr userDrawn="1"/>
            </p:nvCxnSpPr>
            <p:spPr>
              <a:xfrm rot="5400000" flipV="1">
                <a:off x="-309401" y="3309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3DC12300-2AF8-C116-D740-624A9C4154B6}"/>
                  </a:ext>
                </a:extLst>
              </p:cNvPr>
              <p:cNvCxnSpPr>
                <a:cxnSpLocks/>
              </p:cNvCxnSpPr>
              <p:nvPr userDrawn="1"/>
            </p:nvCxnSpPr>
            <p:spPr>
              <a:xfrm rot="5400000" flipV="1">
                <a:off x="12501400"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449CB7F5-4AC5-A1C6-4952-D597C6346DD4}"/>
                  </a:ext>
                </a:extLst>
              </p:cNvPr>
              <p:cNvCxnSpPr>
                <a:cxnSpLocks/>
              </p:cNvCxnSpPr>
              <p:nvPr userDrawn="1"/>
            </p:nvCxnSpPr>
            <p:spPr>
              <a:xfrm rot="5400000" flipV="1">
                <a:off x="-309401" y="54689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687B4BF7-051F-A87B-F99F-C4E29659D57B}"/>
                  </a:ext>
                </a:extLst>
              </p:cNvPr>
              <p:cNvCxnSpPr>
                <a:cxnSpLocks/>
              </p:cNvCxnSpPr>
              <p:nvPr userDrawn="1"/>
            </p:nvCxnSpPr>
            <p:spPr>
              <a:xfrm rot="5400000" flipV="1">
                <a:off x="12501400"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768B4EA8-DE35-1F19-F99D-0987A3119573}"/>
                  </a:ext>
                </a:extLst>
              </p:cNvPr>
              <p:cNvCxnSpPr>
                <a:cxnSpLocks/>
              </p:cNvCxnSpPr>
              <p:nvPr userDrawn="1"/>
            </p:nvCxnSpPr>
            <p:spPr>
              <a:xfrm rot="5400000" flipV="1">
                <a:off x="-309401" y="609044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94CB3A1A-5891-F849-D199-5CA6FED0D5FC}"/>
                </a:ext>
              </a:extLst>
            </p:cNvPr>
            <p:cNvGrpSpPr/>
            <p:nvPr userDrawn="1"/>
          </p:nvGrpSpPr>
          <p:grpSpPr>
            <a:xfrm>
              <a:off x="0" y="-304800"/>
              <a:ext cx="12192000" cy="90838"/>
              <a:chOff x="0" y="-434624"/>
              <a:chExt cx="12192000" cy="220662"/>
            </a:xfrm>
          </p:grpSpPr>
          <p:grpSp>
            <p:nvGrpSpPr>
              <p:cNvPr id="68" name="Group 67">
                <a:extLst>
                  <a:ext uri="{FF2B5EF4-FFF2-40B4-BE49-F238E27FC236}">
                    <a16:creationId xmlns:a16="http://schemas.microsoft.com/office/drawing/2014/main" id="{31CA77B3-107C-2B1D-D699-690ABEE41AD2}"/>
                  </a:ext>
                </a:extLst>
              </p:cNvPr>
              <p:cNvGrpSpPr/>
              <p:nvPr userDrawn="1"/>
            </p:nvGrpSpPr>
            <p:grpSpPr>
              <a:xfrm>
                <a:off x="0" y="-434624"/>
                <a:ext cx="12192000" cy="220662"/>
                <a:chOff x="0" y="-434624"/>
                <a:chExt cx="12192000" cy="220662"/>
              </a:xfrm>
            </p:grpSpPr>
            <p:cxnSp>
              <p:nvCxnSpPr>
                <p:cNvPr id="8" name="Straight Connector 7">
                  <a:extLst>
                    <a:ext uri="{FF2B5EF4-FFF2-40B4-BE49-F238E27FC236}">
                      <a16:creationId xmlns:a16="http://schemas.microsoft.com/office/drawing/2014/main" id="{AF2FEB50-BF82-D5B2-AC5E-A4DEE29FDA81}"/>
                    </a:ext>
                  </a:extLst>
                </p:cNvPr>
                <p:cNvCxnSpPr>
                  <a:cxnSpLocks/>
                </p:cNvCxnSpPr>
                <p:nvPr userDrawn="1"/>
              </p:nvCxnSpPr>
              <p:spPr>
                <a:xfrm flipV="1">
                  <a:off x="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D09B487-04B7-6FC5-4551-6C2A9593C49F}"/>
                    </a:ext>
                  </a:extLst>
                </p:cNvPr>
                <p:cNvCxnSpPr>
                  <a:cxnSpLocks/>
                </p:cNvCxnSpPr>
                <p:nvPr userDrawn="1"/>
              </p:nvCxnSpPr>
              <p:spPr>
                <a:xfrm flipV="1">
                  <a:off x="22066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A10F91F-BBF5-FCB3-31AF-6CEF18B1B9E7}"/>
                    </a:ext>
                  </a:extLst>
                </p:cNvPr>
                <p:cNvCxnSpPr>
                  <a:cxnSpLocks/>
                </p:cNvCxnSpPr>
                <p:nvPr userDrawn="1"/>
              </p:nvCxnSpPr>
              <p:spPr>
                <a:xfrm flipV="1">
                  <a:off x="10001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7222E87-DA88-87CC-2E5E-DBF91CD0D3FE}"/>
                    </a:ext>
                  </a:extLst>
                </p:cNvPr>
                <p:cNvCxnSpPr>
                  <a:cxnSpLocks/>
                </p:cNvCxnSpPr>
                <p:nvPr userDrawn="1"/>
              </p:nvCxnSpPr>
              <p:spPr>
                <a:xfrm flipV="1">
                  <a:off x="12160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CB69F5C2-4025-B606-B008-180B6B99A7AB}"/>
                    </a:ext>
                  </a:extLst>
                </p:cNvPr>
                <p:cNvCxnSpPr>
                  <a:cxnSpLocks/>
                </p:cNvCxnSpPr>
                <p:nvPr userDrawn="1"/>
              </p:nvCxnSpPr>
              <p:spPr>
                <a:xfrm flipV="1">
                  <a:off x="434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D6D85443-7026-78CC-0259-CDC672A733CE}"/>
                    </a:ext>
                  </a:extLst>
                </p:cNvPr>
                <p:cNvCxnSpPr>
                  <a:cxnSpLocks/>
                </p:cNvCxnSpPr>
                <p:nvPr userDrawn="1"/>
              </p:nvCxnSpPr>
              <p:spPr>
                <a:xfrm flipV="1">
                  <a:off x="20002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640EFD5-E3DD-E853-F312-D080682845E5}"/>
                    </a:ext>
                  </a:extLst>
                </p:cNvPr>
                <p:cNvCxnSpPr>
                  <a:cxnSpLocks/>
                </p:cNvCxnSpPr>
                <p:nvPr userDrawn="1"/>
              </p:nvCxnSpPr>
              <p:spPr>
                <a:xfrm flipV="1">
                  <a:off x="2212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982E3B9-7028-6D4B-8796-27A3CC32BF70}"/>
                    </a:ext>
                  </a:extLst>
                </p:cNvPr>
                <p:cNvCxnSpPr>
                  <a:cxnSpLocks/>
                </p:cNvCxnSpPr>
                <p:nvPr userDrawn="1"/>
              </p:nvCxnSpPr>
              <p:spPr>
                <a:xfrm flipV="1">
                  <a:off x="29972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5CE37D8-25B6-F178-77C4-3134CD7B1DBB}"/>
                    </a:ext>
                  </a:extLst>
                </p:cNvPr>
                <p:cNvCxnSpPr>
                  <a:cxnSpLocks/>
                </p:cNvCxnSpPr>
                <p:nvPr userDrawn="1"/>
              </p:nvCxnSpPr>
              <p:spPr>
                <a:xfrm flipV="1">
                  <a:off x="32131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7203F816-743C-59B7-83B5-9DDEDD3326D1}"/>
                    </a:ext>
                  </a:extLst>
                </p:cNvPr>
                <p:cNvCxnSpPr>
                  <a:cxnSpLocks/>
                </p:cNvCxnSpPr>
                <p:nvPr userDrawn="1"/>
              </p:nvCxnSpPr>
              <p:spPr>
                <a:xfrm flipV="1">
                  <a:off x="3971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CB71737-49FF-C62D-52C3-691EE32F48AC}"/>
                    </a:ext>
                  </a:extLst>
                </p:cNvPr>
                <p:cNvCxnSpPr>
                  <a:cxnSpLocks/>
                </p:cNvCxnSpPr>
                <p:nvPr userDrawn="1"/>
              </p:nvCxnSpPr>
              <p:spPr>
                <a:xfrm flipV="1">
                  <a:off x="4210373"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437103B7-A7D8-FC2C-EDD3-DC152A9B32EC}"/>
                    </a:ext>
                  </a:extLst>
                </p:cNvPr>
                <p:cNvCxnSpPr>
                  <a:cxnSpLocks/>
                </p:cNvCxnSpPr>
                <p:nvPr userDrawn="1"/>
              </p:nvCxnSpPr>
              <p:spPr>
                <a:xfrm flipV="1">
                  <a:off x="59880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88807F9-5380-C688-C528-204D73EC1AD7}"/>
                    </a:ext>
                  </a:extLst>
                </p:cNvPr>
                <p:cNvCxnSpPr>
                  <a:cxnSpLocks/>
                </p:cNvCxnSpPr>
                <p:nvPr userDrawn="1"/>
              </p:nvCxnSpPr>
              <p:spPr>
                <a:xfrm flipV="1">
                  <a:off x="6203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113B8AC8-1C3F-E7ED-2F82-65AB530ADC2C}"/>
                    </a:ext>
                  </a:extLst>
                </p:cNvPr>
                <p:cNvCxnSpPr>
                  <a:cxnSpLocks/>
                </p:cNvCxnSpPr>
                <p:nvPr userDrawn="1"/>
              </p:nvCxnSpPr>
              <p:spPr>
                <a:xfrm flipV="1">
                  <a:off x="6985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EF011B5-2907-FDCF-DB3B-9CAB84E29D74}"/>
                    </a:ext>
                  </a:extLst>
                </p:cNvPr>
                <p:cNvCxnSpPr>
                  <a:cxnSpLocks/>
                </p:cNvCxnSpPr>
                <p:nvPr userDrawn="1"/>
              </p:nvCxnSpPr>
              <p:spPr>
                <a:xfrm flipV="1">
                  <a:off x="7200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427EA75A-284D-2760-BC3F-7A24F086445F}"/>
                    </a:ext>
                  </a:extLst>
                </p:cNvPr>
                <p:cNvCxnSpPr>
                  <a:cxnSpLocks/>
                </p:cNvCxnSpPr>
                <p:nvPr userDrawn="1"/>
              </p:nvCxnSpPr>
              <p:spPr>
                <a:xfrm flipV="1">
                  <a:off x="79819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E63DC948-695A-3DDD-2F4B-3E776C5EDF29}"/>
                    </a:ext>
                  </a:extLst>
                </p:cNvPr>
                <p:cNvCxnSpPr>
                  <a:cxnSpLocks/>
                </p:cNvCxnSpPr>
                <p:nvPr userDrawn="1"/>
              </p:nvCxnSpPr>
              <p:spPr>
                <a:xfrm flipV="1">
                  <a:off x="8197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273AE31-EDC0-FAEB-66FE-FFC819FCDA37}"/>
                    </a:ext>
                  </a:extLst>
                </p:cNvPr>
                <p:cNvCxnSpPr>
                  <a:cxnSpLocks/>
                </p:cNvCxnSpPr>
                <p:nvPr userDrawn="1"/>
              </p:nvCxnSpPr>
              <p:spPr>
                <a:xfrm flipV="1">
                  <a:off x="89789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4ED99B7F-8421-4F22-5591-64881AF23F33}"/>
                    </a:ext>
                  </a:extLst>
                </p:cNvPr>
                <p:cNvCxnSpPr>
                  <a:cxnSpLocks/>
                </p:cNvCxnSpPr>
                <p:nvPr userDrawn="1"/>
              </p:nvCxnSpPr>
              <p:spPr>
                <a:xfrm flipV="1">
                  <a:off x="91948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C0F5550-A880-D6EC-303A-1A5FDEEFF5DC}"/>
                    </a:ext>
                  </a:extLst>
                </p:cNvPr>
                <p:cNvCxnSpPr>
                  <a:cxnSpLocks/>
                </p:cNvCxnSpPr>
                <p:nvPr userDrawn="1"/>
              </p:nvCxnSpPr>
              <p:spPr>
                <a:xfrm flipV="1">
                  <a:off x="997585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833F7B2E-460A-7401-1EDE-EDF1D1A13DFE}"/>
                    </a:ext>
                  </a:extLst>
                </p:cNvPr>
                <p:cNvCxnSpPr>
                  <a:cxnSpLocks/>
                </p:cNvCxnSpPr>
                <p:nvPr userDrawn="1"/>
              </p:nvCxnSpPr>
              <p:spPr>
                <a:xfrm flipV="1">
                  <a:off x="10198741"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DAFC0A-76F2-15AC-77C3-ED0AECC6AADA}"/>
                    </a:ext>
                  </a:extLst>
                </p:cNvPr>
                <p:cNvCxnSpPr>
                  <a:cxnSpLocks/>
                </p:cNvCxnSpPr>
                <p:nvPr userDrawn="1"/>
              </p:nvCxnSpPr>
              <p:spPr>
                <a:xfrm flipV="1">
                  <a:off x="1097597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431ADB4-2750-8BE9-E590-381B2E2C3B30}"/>
                    </a:ext>
                  </a:extLst>
                </p:cNvPr>
                <p:cNvCxnSpPr>
                  <a:cxnSpLocks/>
                </p:cNvCxnSpPr>
                <p:nvPr userDrawn="1"/>
              </p:nvCxnSpPr>
              <p:spPr>
                <a:xfrm flipV="1">
                  <a:off x="11191598"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40ECE111-5BE2-E579-863B-A8FC1E406675}"/>
                    </a:ext>
                  </a:extLst>
                </p:cNvPr>
                <p:cNvCxnSpPr>
                  <a:cxnSpLocks/>
                </p:cNvCxnSpPr>
                <p:nvPr userDrawn="1"/>
              </p:nvCxnSpPr>
              <p:spPr>
                <a:xfrm flipV="1">
                  <a:off x="11758437"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C3667C4E-742E-B319-A87A-2ECE91E6161A}"/>
                    </a:ext>
                  </a:extLst>
                </p:cNvPr>
                <p:cNvCxnSpPr>
                  <a:cxnSpLocks/>
                </p:cNvCxnSpPr>
                <p:nvPr userDrawn="1"/>
              </p:nvCxnSpPr>
              <p:spPr>
                <a:xfrm flipV="1">
                  <a:off x="11972925"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108CE2C2-26A4-95CD-61A2-640DB8C7DB3A}"/>
                    </a:ext>
                  </a:extLst>
                </p:cNvPr>
                <p:cNvCxnSpPr>
                  <a:cxnSpLocks/>
                </p:cNvCxnSpPr>
                <p:nvPr userDrawn="1"/>
              </p:nvCxnSpPr>
              <p:spPr>
                <a:xfrm flipV="1">
                  <a:off x="12192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00" name="Straight Connector 99">
                <a:extLst>
                  <a:ext uri="{FF2B5EF4-FFF2-40B4-BE49-F238E27FC236}">
                    <a16:creationId xmlns:a16="http://schemas.microsoft.com/office/drawing/2014/main" id="{21AB7522-0AF6-681A-B323-7CBD518043B1}"/>
                  </a:ext>
                </a:extLst>
              </p:cNvPr>
              <p:cNvCxnSpPr>
                <a:cxnSpLocks/>
              </p:cNvCxnSpPr>
              <p:nvPr userDrawn="1"/>
            </p:nvCxnSpPr>
            <p:spPr>
              <a:xfrm flipV="1">
                <a:off x="4989512"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A25D99B-0FC3-6F58-9F3A-4FE8E56D90D3}"/>
                  </a:ext>
                </a:extLst>
              </p:cNvPr>
              <p:cNvCxnSpPr>
                <a:cxnSpLocks/>
              </p:cNvCxnSpPr>
              <p:nvPr userDrawn="1"/>
            </p:nvCxnSpPr>
            <p:spPr>
              <a:xfrm flipV="1">
                <a:off x="5207000" y="-434624"/>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67899CA2-710B-910C-8256-738C0D4027C1}"/>
                </a:ext>
              </a:extLst>
            </p:cNvPr>
            <p:cNvGrpSpPr/>
            <p:nvPr userDrawn="1"/>
          </p:nvGrpSpPr>
          <p:grpSpPr>
            <a:xfrm>
              <a:off x="0" y="7071962"/>
              <a:ext cx="12192000" cy="90838"/>
              <a:chOff x="0" y="7071962"/>
              <a:chExt cx="12192000" cy="220662"/>
            </a:xfrm>
          </p:grpSpPr>
          <p:grpSp>
            <p:nvGrpSpPr>
              <p:cNvPr id="36" name="Group 35">
                <a:extLst>
                  <a:ext uri="{FF2B5EF4-FFF2-40B4-BE49-F238E27FC236}">
                    <a16:creationId xmlns:a16="http://schemas.microsoft.com/office/drawing/2014/main" id="{A612B8B1-527C-5980-DA61-0A76BB80D366}"/>
                  </a:ext>
                </a:extLst>
              </p:cNvPr>
              <p:cNvGrpSpPr/>
              <p:nvPr userDrawn="1"/>
            </p:nvGrpSpPr>
            <p:grpSpPr>
              <a:xfrm>
                <a:off x="0" y="7071962"/>
                <a:ext cx="12192000" cy="220662"/>
                <a:chOff x="0" y="-578223"/>
                <a:chExt cx="12192000" cy="268941"/>
              </a:xfrm>
            </p:grpSpPr>
            <p:cxnSp>
              <p:nvCxnSpPr>
                <p:cNvPr id="37" name="Straight Connector 36">
                  <a:extLst>
                    <a:ext uri="{FF2B5EF4-FFF2-40B4-BE49-F238E27FC236}">
                      <a16:creationId xmlns:a16="http://schemas.microsoft.com/office/drawing/2014/main" id="{3C38FFFD-D359-528D-552E-40C48911F0AC}"/>
                    </a:ext>
                  </a:extLst>
                </p:cNvPr>
                <p:cNvCxnSpPr>
                  <a:cxnSpLocks/>
                </p:cNvCxnSpPr>
                <p:nvPr userDrawn="1"/>
              </p:nvCxnSpPr>
              <p:spPr>
                <a:xfrm flipV="1">
                  <a:off x="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EA9DAE59-8C0B-950A-4C6F-48FE4A82873A}"/>
                    </a:ext>
                  </a:extLst>
                </p:cNvPr>
                <p:cNvCxnSpPr>
                  <a:cxnSpLocks/>
                </p:cNvCxnSpPr>
                <p:nvPr userDrawn="1"/>
              </p:nvCxnSpPr>
              <p:spPr>
                <a:xfrm flipV="1">
                  <a:off x="22066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F0DC0331-80D8-0304-D7D4-0365655C3F60}"/>
                    </a:ext>
                  </a:extLst>
                </p:cNvPr>
                <p:cNvCxnSpPr>
                  <a:cxnSpLocks/>
                </p:cNvCxnSpPr>
                <p:nvPr userDrawn="1"/>
              </p:nvCxnSpPr>
              <p:spPr>
                <a:xfrm flipV="1">
                  <a:off x="10001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60809975-F5C1-616E-FA2D-41EC33F9F9F2}"/>
                    </a:ext>
                  </a:extLst>
                </p:cNvPr>
                <p:cNvCxnSpPr>
                  <a:cxnSpLocks/>
                </p:cNvCxnSpPr>
                <p:nvPr userDrawn="1"/>
              </p:nvCxnSpPr>
              <p:spPr>
                <a:xfrm flipV="1">
                  <a:off x="12160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538082A8-2D3D-9D35-98CA-1BEBB09FAD2A}"/>
                    </a:ext>
                  </a:extLst>
                </p:cNvPr>
                <p:cNvCxnSpPr>
                  <a:cxnSpLocks/>
                </p:cNvCxnSpPr>
                <p:nvPr userDrawn="1"/>
              </p:nvCxnSpPr>
              <p:spPr>
                <a:xfrm flipV="1">
                  <a:off x="434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0058FFD-D2EB-87C3-50D9-6DEEB8C4F3AD}"/>
                    </a:ext>
                  </a:extLst>
                </p:cNvPr>
                <p:cNvCxnSpPr>
                  <a:cxnSpLocks/>
                </p:cNvCxnSpPr>
                <p:nvPr userDrawn="1"/>
              </p:nvCxnSpPr>
              <p:spPr>
                <a:xfrm flipV="1">
                  <a:off x="20002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DE3575CF-8FCD-69DA-802C-6227722A42B1}"/>
                    </a:ext>
                  </a:extLst>
                </p:cNvPr>
                <p:cNvCxnSpPr>
                  <a:cxnSpLocks/>
                </p:cNvCxnSpPr>
                <p:nvPr userDrawn="1"/>
              </p:nvCxnSpPr>
              <p:spPr>
                <a:xfrm flipV="1">
                  <a:off x="2212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DA53B9F-956D-0D0A-7455-8964A0820A34}"/>
                    </a:ext>
                  </a:extLst>
                </p:cNvPr>
                <p:cNvCxnSpPr>
                  <a:cxnSpLocks/>
                </p:cNvCxnSpPr>
                <p:nvPr userDrawn="1"/>
              </p:nvCxnSpPr>
              <p:spPr>
                <a:xfrm flipV="1">
                  <a:off x="29972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974C19BA-4C61-4FF4-05FF-5494A4D8078C}"/>
                    </a:ext>
                  </a:extLst>
                </p:cNvPr>
                <p:cNvCxnSpPr>
                  <a:cxnSpLocks/>
                </p:cNvCxnSpPr>
                <p:nvPr userDrawn="1"/>
              </p:nvCxnSpPr>
              <p:spPr>
                <a:xfrm flipV="1">
                  <a:off x="32131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6C82404D-B75E-FC85-A8B7-4D18E264B7F6}"/>
                    </a:ext>
                  </a:extLst>
                </p:cNvPr>
                <p:cNvCxnSpPr>
                  <a:cxnSpLocks/>
                </p:cNvCxnSpPr>
                <p:nvPr userDrawn="1"/>
              </p:nvCxnSpPr>
              <p:spPr>
                <a:xfrm flipV="1">
                  <a:off x="3971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94BF8EE7-1D06-21BA-0713-A52C725329F9}"/>
                    </a:ext>
                  </a:extLst>
                </p:cNvPr>
                <p:cNvCxnSpPr>
                  <a:cxnSpLocks/>
                </p:cNvCxnSpPr>
                <p:nvPr userDrawn="1"/>
              </p:nvCxnSpPr>
              <p:spPr>
                <a:xfrm flipV="1">
                  <a:off x="4210373"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51F72E-4A26-3A1D-93C6-38655FC85080}"/>
                    </a:ext>
                  </a:extLst>
                </p:cNvPr>
                <p:cNvCxnSpPr>
                  <a:cxnSpLocks/>
                </p:cNvCxnSpPr>
                <p:nvPr userDrawn="1"/>
              </p:nvCxnSpPr>
              <p:spPr>
                <a:xfrm flipV="1">
                  <a:off x="59880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99F607F3-FA69-F04A-FE3D-778B75C8856A}"/>
                    </a:ext>
                  </a:extLst>
                </p:cNvPr>
                <p:cNvCxnSpPr>
                  <a:cxnSpLocks/>
                </p:cNvCxnSpPr>
                <p:nvPr userDrawn="1"/>
              </p:nvCxnSpPr>
              <p:spPr>
                <a:xfrm flipV="1">
                  <a:off x="6203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93B0757-91C6-F864-85ED-0A9D1D32C29F}"/>
                    </a:ext>
                  </a:extLst>
                </p:cNvPr>
                <p:cNvCxnSpPr>
                  <a:cxnSpLocks/>
                </p:cNvCxnSpPr>
                <p:nvPr userDrawn="1"/>
              </p:nvCxnSpPr>
              <p:spPr>
                <a:xfrm flipV="1">
                  <a:off x="6985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61E6212-059C-14FE-7FF2-40D7E4795C8E}"/>
                    </a:ext>
                  </a:extLst>
                </p:cNvPr>
                <p:cNvCxnSpPr>
                  <a:cxnSpLocks/>
                </p:cNvCxnSpPr>
                <p:nvPr userDrawn="1"/>
              </p:nvCxnSpPr>
              <p:spPr>
                <a:xfrm flipV="1">
                  <a:off x="7200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1519E8E-F4E9-D1CC-EC60-F97B63917819}"/>
                    </a:ext>
                  </a:extLst>
                </p:cNvPr>
                <p:cNvCxnSpPr>
                  <a:cxnSpLocks/>
                </p:cNvCxnSpPr>
                <p:nvPr userDrawn="1"/>
              </p:nvCxnSpPr>
              <p:spPr>
                <a:xfrm flipV="1">
                  <a:off x="79819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2EA25E36-E260-FEEA-B9E2-96434D82D4FA}"/>
                    </a:ext>
                  </a:extLst>
                </p:cNvPr>
                <p:cNvCxnSpPr>
                  <a:cxnSpLocks/>
                </p:cNvCxnSpPr>
                <p:nvPr userDrawn="1"/>
              </p:nvCxnSpPr>
              <p:spPr>
                <a:xfrm flipV="1">
                  <a:off x="8197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7D71F5B-7328-0103-15CF-22FC77A5001C}"/>
                    </a:ext>
                  </a:extLst>
                </p:cNvPr>
                <p:cNvCxnSpPr>
                  <a:cxnSpLocks/>
                </p:cNvCxnSpPr>
                <p:nvPr userDrawn="1"/>
              </p:nvCxnSpPr>
              <p:spPr>
                <a:xfrm flipV="1">
                  <a:off x="89789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2D83A9D0-F9EC-8666-B1BF-74CFFDC6E80C}"/>
                    </a:ext>
                  </a:extLst>
                </p:cNvPr>
                <p:cNvCxnSpPr>
                  <a:cxnSpLocks/>
                </p:cNvCxnSpPr>
                <p:nvPr userDrawn="1"/>
              </p:nvCxnSpPr>
              <p:spPr>
                <a:xfrm flipV="1">
                  <a:off x="91948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1B1A306-B15E-7048-4714-4653E2757877}"/>
                    </a:ext>
                  </a:extLst>
                </p:cNvPr>
                <p:cNvCxnSpPr>
                  <a:cxnSpLocks/>
                </p:cNvCxnSpPr>
                <p:nvPr userDrawn="1"/>
              </p:nvCxnSpPr>
              <p:spPr>
                <a:xfrm flipV="1">
                  <a:off x="997585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FD9DCFD5-74FB-DF1D-DC2E-4326B15DD7A1}"/>
                    </a:ext>
                  </a:extLst>
                </p:cNvPr>
                <p:cNvCxnSpPr>
                  <a:cxnSpLocks/>
                </p:cNvCxnSpPr>
                <p:nvPr userDrawn="1"/>
              </p:nvCxnSpPr>
              <p:spPr>
                <a:xfrm flipV="1">
                  <a:off x="10198741"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AE2172AE-B1B8-F9D3-FDFE-D5429890486D}"/>
                    </a:ext>
                  </a:extLst>
                </p:cNvPr>
                <p:cNvCxnSpPr>
                  <a:cxnSpLocks/>
                </p:cNvCxnSpPr>
                <p:nvPr userDrawn="1"/>
              </p:nvCxnSpPr>
              <p:spPr>
                <a:xfrm flipV="1">
                  <a:off x="1097597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BB66B0B-183F-A335-692E-F99916364E6E}"/>
                    </a:ext>
                  </a:extLst>
                </p:cNvPr>
                <p:cNvCxnSpPr>
                  <a:cxnSpLocks/>
                </p:cNvCxnSpPr>
                <p:nvPr userDrawn="1"/>
              </p:nvCxnSpPr>
              <p:spPr>
                <a:xfrm flipV="1">
                  <a:off x="11191598"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8126CC82-8E0A-F660-281A-69F07F799284}"/>
                    </a:ext>
                  </a:extLst>
                </p:cNvPr>
                <p:cNvCxnSpPr>
                  <a:cxnSpLocks/>
                </p:cNvCxnSpPr>
                <p:nvPr userDrawn="1"/>
              </p:nvCxnSpPr>
              <p:spPr>
                <a:xfrm flipV="1">
                  <a:off x="11758437"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60B33D13-6EB2-01F7-2184-38E3B66B78A4}"/>
                    </a:ext>
                  </a:extLst>
                </p:cNvPr>
                <p:cNvCxnSpPr>
                  <a:cxnSpLocks/>
                </p:cNvCxnSpPr>
                <p:nvPr userDrawn="1"/>
              </p:nvCxnSpPr>
              <p:spPr>
                <a:xfrm flipV="1">
                  <a:off x="11972925"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2E6130EC-83E1-5375-A4C0-0C42DFE73F81}"/>
                    </a:ext>
                  </a:extLst>
                </p:cNvPr>
                <p:cNvCxnSpPr>
                  <a:cxnSpLocks/>
                </p:cNvCxnSpPr>
                <p:nvPr userDrawn="1"/>
              </p:nvCxnSpPr>
              <p:spPr>
                <a:xfrm flipV="1">
                  <a:off x="12192000" y="-578223"/>
                  <a:ext cx="0" cy="26894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02" name="Straight Connector 101">
                <a:extLst>
                  <a:ext uri="{FF2B5EF4-FFF2-40B4-BE49-F238E27FC236}">
                    <a16:creationId xmlns:a16="http://schemas.microsoft.com/office/drawing/2014/main" id="{2AEB22B0-0473-2AD2-F93C-126EB4F4389D}"/>
                  </a:ext>
                </a:extLst>
              </p:cNvPr>
              <p:cNvCxnSpPr>
                <a:cxnSpLocks/>
              </p:cNvCxnSpPr>
              <p:nvPr userDrawn="1"/>
            </p:nvCxnSpPr>
            <p:spPr>
              <a:xfrm flipV="1">
                <a:off x="4989512"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A23DE86D-F798-BC5A-AFB2-65AE77589810}"/>
                  </a:ext>
                </a:extLst>
              </p:cNvPr>
              <p:cNvCxnSpPr>
                <a:cxnSpLocks/>
              </p:cNvCxnSpPr>
              <p:nvPr userDrawn="1"/>
            </p:nvCxnSpPr>
            <p:spPr>
              <a:xfrm flipV="1">
                <a:off x="5207000" y="7071962"/>
                <a:ext cx="0" cy="220662"/>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grpSp>
      <p:pic>
        <p:nvPicPr>
          <p:cNvPr id="19" name="Graphic 10">
            <a:extLst>
              <a:ext uri="{FF2B5EF4-FFF2-40B4-BE49-F238E27FC236}">
                <a16:creationId xmlns:a16="http://schemas.microsoft.com/office/drawing/2014/main" id="{3A6A8C3D-0B39-1232-8507-0AFC2363CFB7}"/>
              </a:ext>
            </a:extLst>
          </p:cNvPr>
          <p:cNvPicPr>
            <a:picLocks noChangeAspect="1"/>
          </p:cNvPicPr>
          <p:nvPr userDrawn="1"/>
        </p:nvPicPr>
        <p:blipFill>
          <a:blip r:embed="rId80" cstate="print">
            <a:extLst>
              <a:ext uri="{28A0092B-C50C-407E-A947-70E740481C1C}">
                <a14:useLocalDpi xmlns:a14="http://schemas.microsoft.com/office/drawing/2010/main"/>
              </a:ext>
            </a:extLst>
          </a:blip>
          <a:srcRect/>
          <a:stretch/>
        </p:blipFill>
        <p:spPr>
          <a:xfrm>
            <a:off x="221702" y="6491496"/>
            <a:ext cx="1240056" cy="236059"/>
          </a:xfrm>
          <a:prstGeom prst="rect">
            <a:avLst/>
          </a:prstGeom>
        </p:spPr>
      </p:pic>
    </p:spTree>
    <p:extLst>
      <p:ext uri="{BB962C8B-B14F-4D97-AF65-F5344CB8AC3E}">
        <p14:creationId xmlns:p14="http://schemas.microsoft.com/office/powerpoint/2010/main" val="1338598234"/>
      </p:ext>
    </p:extLst>
  </p:cSld>
  <p:clrMap bg1="lt1" tx1="dk1" bg2="lt2" tx2="dk2" accent1="accent1" accent2="accent2" accent3="accent3" accent4="accent4" accent5="accent5" accent6="accent6" hlink="hlink" folHlink="folHlink"/>
  <p:sldLayoutIdLst>
    <p:sldLayoutId id="2147483779" r:id="rId1"/>
    <p:sldLayoutId id="2147483783" r:id="rId2"/>
    <p:sldLayoutId id="2147483782" r:id="rId3"/>
    <p:sldLayoutId id="2147483789" r:id="rId4"/>
    <p:sldLayoutId id="2147483784" r:id="rId5"/>
    <p:sldLayoutId id="2147483670" r:id="rId6"/>
    <p:sldLayoutId id="2147483744" r:id="rId7"/>
    <p:sldLayoutId id="2147483671" r:id="rId8"/>
    <p:sldLayoutId id="2147483726" r:id="rId9"/>
    <p:sldLayoutId id="2147483727" r:id="rId10"/>
    <p:sldLayoutId id="2147483676" r:id="rId11"/>
    <p:sldLayoutId id="2147483677" r:id="rId12"/>
    <p:sldLayoutId id="2147483724" r:id="rId13"/>
    <p:sldLayoutId id="2147483723" r:id="rId14"/>
    <p:sldLayoutId id="2147483679" r:id="rId15"/>
    <p:sldLayoutId id="2147483680" r:id="rId16"/>
    <p:sldLayoutId id="2147483678" r:id="rId17"/>
    <p:sldLayoutId id="2147483725" r:id="rId18"/>
    <p:sldLayoutId id="2147483736" r:id="rId19"/>
    <p:sldLayoutId id="2147483681" r:id="rId20"/>
    <p:sldLayoutId id="2147483751" r:id="rId21"/>
    <p:sldLayoutId id="2147483750" r:id="rId22"/>
    <p:sldLayoutId id="2147483731" r:id="rId23"/>
    <p:sldLayoutId id="2147483687" r:id="rId24"/>
    <p:sldLayoutId id="2147483728" r:id="rId25"/>
    <p:sldLayoutId id="2147483688" r:id="rId26"/>
    <p:sldLayoutId id="2147483689" r:id="rId27"/>
    <p:sldLayoutId id="2147483690" r:id="rId28"/>
    <p:sldLayoutId id="2147483691" r:id="rId29"/>
    <p:sldLayoutId id="2147483692" r:id="rId30"/>
    <p:sldLayoutId id="2147483693" r:id="rId31"/>
    <p:sldLayoutId id="2147483737" r:id="rId32"/>
    <p:sldLayoutId id="2147483694" r:id="rId33"/>
    <p:sldLayoutId id="2147483695" r:id="rId34"/>
    <p:sldLayoutId id="2147483757" r:id="rId35"/>
    <p:sldLayoutId id="2147483696" r:id="rId36"/>
    <p:sldLayoutId id="2147483697" r:id="rId37"/>
    <p:sldLayoutId id="2147483754" r:id="rId38"/>
    <p:sldLayoutId id="2147483698" r:id="rId39"/>
    <p:sldLayoutId id="2147483753" r:id="rId40"/>
    <p:sldLayoutId id="2147483699" r:id="rId41"/>
    <p:sldLayoutId id="2147483701" r:id="rId42"/>
    <p:sldLayoutId id="2147483755" r:id="rId43"/>
    <p:sldLayoutId id="2147483759" r:id="rId44"/>
    <p:sldLayoutId id="2147483756" r:id="rId45"/>
    <p:sldLayoutId id="2147483758" r:id="rId46"/>
    <p:sldLayoutId id="2147483763" r:id="rId47"/>
    <p:sldLayoutId id="2147483772" r:id="rId48"/>
    <p:sldLayoutId id="2147483773" r:id="rId49"/>
    <p:sldLayoutId id="2147483774" r:id="rId50"/>
    <p:sldLayoutId id="2147483775" r:id="rId51"/>
    <p:sldLayoutId id="2147483778" r:id="rId52"/>
    <p:sldLayoutId id="2147483777" r:id="rId53"/>
    <p:sldLayoutId id="2147483702" r:id="rId54"/>
    <p:sldLayoutId id="2147483703" r:id="rId55"/>
    <p:sldLayoutId id="2147483704" r:id="rId56"/>
    <p:sldLayoutId id="2147483705" r:id="rId57"/>
    <p:sldLayoutId id="2147483706" r:id="rId58"/>
    <p:sldLayoutId id="2147483707" r:id="rId59"/>
    <p:sldLayoutId id="2147483764" r:id="rId60"/>
    <p:sldLayoutId id="2147483708" r:id="rId61"/>
    <p:sldLayoutId id="2147483709" r:id="rId62"/>
    <p:sldLayoutId id="2147483710" r:id="rId63"/>
    <p:sldLayoutId id="2147483711" r:id="rId64"/>
    <p:sldLayoutId id="2147483712" r:id="rId65"/>
    <p:sldLayoutId id="2147483790" r:id="rId66"/>
    <p:sldLayoutId id="2147483714" r:id="rId67"/>
    <p:sldLayoutId id="2147483716" r:id="rId68"/>
    <p:sldLayoutId id="2147483766" r:id="rId69"/>
    <p:sldLayoutId id="2147483767" r:id="rId70"/>
    <p:sldLayoutId id="2147483768" r:id="rId71"/>
    <p:sldLayoutId id="2147483769" r:id="rId72"/>
    <p:sldLayoutId id="2147483770" r:id="rId73"/>
    <p:sldLayoutId id="2147483717" r:id="rId74"/>
    <p:sldLayoutId id="2147483785" r:id="rId75"/>
    <p:sldLayoutId id="2147483791" r:id="rId76"/>
    <p:sldLayoutId id="2147483781" r:id="rId77"/>
    <p:sldLayoutId id="2147483713" r:id="rId78"/>
  </p:sldLayoutIdLst>
  <p:hf hdr="0" dt="0"/>
  <p:txStyles>
    <p:titleStyle>
      <a:lvl1pPr algn="l" defTabSz="914400" rtl="0" eaLnBrk="1" latinLnBrk="0" hangingPunct="1">
        <a:lnSpc>
          <a:spcPct val="90000"/>
        </a:lnSpc>
        <a:spcBef>
          <a:spcPct val="0"/>
        </a:spcBef>
        <a:buNone/>
        <a:defRPr sz="2800" kern="1200" spc="-50" baseline="0">
          <a:solidFill>
            <a:schemeClr val="tx2"/>
          </a:solidFill>
          <a:latin typeface="+mj-lt"/>
          <a:ea typeface="Tahoma" panose="020B0604030504040204" pitchFamily="34" charset="0"/>
          <a:cs typeface="Tahoma" panose="020B0604030504040204" pitchFamily="34" charset="0"/>
        </a:defRPr>
      </a:lvl1pPr>
    </p:titleStyle>
    <p:bodyStyle>
      <a:lvl1pPr marL="0" indent="0" algn="l" defTabSz="914400" rtl="0" eaLnBrk="1" latinLnBrk="0" hangingPunct="1">
        <a:lnSpc>
          <a:spcPct val="100000"/>
        </a:lnSpc>
        <a:spcBef>
          <a:spcPts val="600"/>
        </a:spcBef>
        <a:buClr>
          <a:schemeClr val="accent1"/>
        </a:buClr>
        <a:buFont typeface="System Font Regular"/>
        <a:buNone/>
        <a:defRPr sz="1600" kern="1200">
          <a:solidFill>
            <a:schemeClr val="tx2"/>
          </a:solidFill>
          <a:latin typeface="+mn-lt"/>
          <a:ea typeface="+mn-ea"/>
          <a:cs typeface="+mn-cs"/>
        </a:defRPr>
      </a:lvl1pPr>
      <a:lvl2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864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15:clr>
            <a:srgbClr val="F26B43"/>
          </p15:clr>
        </p15:guide>
        <p15:guide id="2">
          <p15:clr>
            <a:srgbClr val="F26B43"/>
          </p15:clr>
        </p15:guide>
        <p15:guide id="3" pos="138">
          <p15:clr>
            <a:srgbClr val="F26B43"/>
          </p15:clr>
        </p15:guide>
        <p15:guide id="5" pos="7406">
          <p15:clr>
            <a:srgbClr val="F26B43"/>
          </p15:clr>
        </p15:guide>
        <p15:guide id="6" orient="horz" pos="140">
          <p15:clr>
            <a:srgbClr val="F26B43"/>
          </p15:clr>
        </p15:guide>
        <p15:guide id="7" orient="horz" pos="4181">
          <p15:clr>
            <a:srgbClr val="F26B43"/>
          </p15:clr>
        </p15:guide>
        <p15:guide id="31" pos="7680">
          <p15:clr>
            <a:srgbClr val="F26B43"/>
          </p15:clr>
        </p15:guide>
        <p15:guide id="32" orient="horz" pos="278">
          <p15:clr>
            <a:srgbClr val="F26B43"/>
          </p15:clr>
        </p15:guide>
        <p15:guide id="33" orient="horz" pos="4042">
          <p15:clr>
            <a:srgbClr val="F26B43"/>
          </p15:clr>
        </p15:guide>
        <p15:guide id="34" pos="7542">
          <p15:clr>
            <a:srgbClr val="F26B43"/>
          </p15:clr>
        </p15:guide>
        <p15:guide id="35" pos="274">
          <p15:clr>
            <a:srgbClr val="F26B43"/>
          </p15:clr>
        </p15:guide>
        <p15:guide id="36" orient="horz" pos="3906">
          <p15:clr>
            <a:srgbClr val="A4A3A4"/>
          </p15:clr>
        </p15:guide>
        <p15:guide id="37" orient="horz" pos="414">
          <p15:clr>
            <a:srgbClr val="A4A3A4"/>
          </p15:clr>
        </p15:guide>
        <p15:guide id="38" orient="horz" pos="4320">
          <p15:clr>
            <a:srgbClr val="F26B43"/>
          </p15:clr>
        </p15:guide>
        <p15:guide id="40" orient="horz" pos="3317">
          <p15:clr>
            <a:srgbClr val="A4A3A4"/>
          </p15:clr>
        </p15:guide>
        <p15:guide id="41" orient="horz" pos="1003">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jpeg"/><Relationship Id="rId7"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4.png"/><Relationship Id="rId12" Type="http://schemas.openxmlformats.org/officeDocument/2006/relationships/image" Target="../media/image49.png"/><Relationship Id="rId2" Type="http://schemas.openxmlformats.org/officeDocument/2006/relationships/notesSlide" Target="../notesSlides/notesSlide8.xml"/><Relationship Id="rId1" Type="http://schemas.openxmlformats.org/officeDocument/2006/relationships/slideLayout" Target="../slideLayouts/slideLayout31.xml"/><Relationship Id="rId6" Type="http://schemas.openxmlformats.org/officeDocument/2006/relationships/image" Target="../media/image33.svg"/><Relationship Id="rId11" Type="http://schemas.openxmlformats.org/officeDocument/2006/relationships/image" Target="../media/image48.svg"/><Relationship Id="rId5" Type="http://schemas.openxmlformats.org/officeDocument/2006/relationships/image" Target="../media/image32.png"/><Relationship Id="rId10" Type="http://schemas.openxmlformats.org/officeDocument/2006/relationships/image" Target="../media/image47.png"/><Relationship Id="rId4" Type="http://schemas.openxmlformats.org/officeDocument/2006/relationships/image" Target="../media/image31.svg"/><Relationship Id="rId9" Type="http://schemas.openxmlformats.org/officeDocument/2006/relationships/image" Target="../media/image38.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2.xml"/><Relationship Id="rId5" Type="http://schemas.openxmlformats.org/officeDocument/2006/relationships/image" Target="../media/image53.svg"/><Relationship Id="rId4" Type="http://schemas.openxmlformats.org/officeDocument/2006/relationships/image" Target="../media/image5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chart" Target="../charts/chart2.xml"/><Relationship Id="rId7"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57.png"/><Relationship Id="rId5" Type="http://schemas.openxmlformats.org/officeDocument/2006/relationships/image" Target="../media/image56.png"/><Relationship Id="rId10" Type="http://schemas.openxmlformats.org/officeDocument/2006/relationships/image" Target="../media/image61.png"/><Relationship Id="rId4" Type="http://schemas.openxmlformats.org/officeDocument/2006/relationships/image" Target="../media/image55.jpeg"/><Relationship Id="rId9" Type="http://schemas.openxmlformats.org/officeDocument/2006/relationships/image" Target="../media/image60.pn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62.png"/><Relationship Id="rId7" Type="http://schemas.openxmlformats.org/officeDocument/2006/relationships/image" Target="../media/image65.svg"/><Relationship Id="rId12" Type="http://schemas.openxmlformats.org/officeDocument/2006/relationships/image" Target="../media/image68.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64.png"/><Relationship Id="rId11" Type="http://schemas.openxmlformats.org/officeDocument/2006/relationships/image" Target="../media/image67.svg"/><Relationship Id="rId5" Type="http://schemas.openxmlformats.org/officeDocument/2006/relationships/image" Target="../media/image51.png"/><Relationship Id="rId10" Type="http://schemas.openxmlformats.org/officeDocument/2006/relationships/image" Target="../media/image66.png"/><Relationship Id="rId4" Type="http://schemas.openxmlformats.org/officeDocument/2006/relationships/image" Target="../media/image63.emf"/><Relationship Id="rId9" Type="http://schemas.openxmlformats.org/officeDocument/2006/relationships/image" Target="../media/image53.svg"/></Relationships>
</file>

<file path=ppt/slides/_rels/slide19.xml.rels><?xml version="1.0" encoding="UTF-8" standalone="yes"?>
<Relationships xmlns="http://schemas.openxmlformats.org/package/2006/relationships"><Relationship Id="rId3" Type="http://schemas.openxmlformats.org/officeDocument/2006/relationships/image" Target="../media/image70.svg"/><Relationship Id="rId7" Type="http://schemas.openxmlformats.org/officeDocument/2006/relationships/image" Target="../media/image74.svg"/><Relationship Id="rId2" Type="http://schemas.openxmlformats.org/officeDocument/2006/relationships/image" Target="../media/image69.png"/><Relationship Id="rId1" Type="http://schemas.openxmlformats.org/officeDocument/2006/relationships/slideLayout" Target="../slideLayouts/slideLayout31.xml"/><Relationship Id="rId6" Type="http://schemas.openxmlformats.org/officeDocument/2006/relationships/image" Target="../media/image73.png"/><Relationship Id="rId5" Type="http://schemas.openxmlformats.org/officeDocument/2006/relationships/image" Target="../media/image72.svg"/><Relationship Id="rId4" Type="http://schemas.openxmlformats.org/officeDocument/2006/relationships/image" Target="../media/image7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13.xml"/><Relationship Id="rId1" Type="http://schemas.openxmlformats.org/officeDocument/2006/relationships/slideLayout" Target="../slideLayouts/slideLayout31.xml"/><Relationship Id="rId4" Type="http://schemas.openxmlformats.org/officeDocument/2006/relationships/image" Target="../media/image76.svg"/></Relationships>
</file>

<file path=ppt/slides/_rels/slide21.xml.rels><?xml version="1.0" encoding="UTF-8" standalone="yes"?>
<Relationships xmlns="http://schemas.openxmlformats.org/package/2006/relationships"><Relationship Id="rId8" Type="http://schemas.openxmlformats.org/officeDocument/2006/relationships/image" Target="../media/image82.jpeg"/><Relationship Id="rId3" Type="http://schemas.openxmlformats.org/officeDocument/2006/relationships/image" Target="../media/image77.svg"/><Relationship Id="rId7" Type="http://schemas.openxmlformats.org/officeDocument/2006/relationships/image" Target="../media/image81.svg"/><Relationship Id="rId2" Type="http://schemas.openxmlformats.org/officeDocument/2006/relationships/image" Target="../media/image64.png"/><Relationship Id="rId1" Type="http://schemas.openxmlformats.org/officeDocument/2006/relationships/slideLayout" Target="../slideLayouts/slideLayout36.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s>
</file>

<file path=ppt/slides/_rels/slide22.xml.rels><?xml version="1.0" encoding="UTF-8" standalone="yes"?>
<Relationships xmlns="http://schemas.openxmlformats.org/package/2006/relationships"><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image" Target="../media/image83.jpeg"/><Relationship Id="rId1" Type="http://schemas.openxmlformats.org/officeDocument/2006/relationships/slideLayout" Target="../slideLayouts/slideLayout24.xml"/><Relationship Id="rId6" Type="http://schemas.openxmlformats.org/officeDocument/2006/relationships/image" Target="../media/image87.jpeg"/><Relationship Id="rId5" Type="http://schemas.openxmlformats.org/officeDocument/2006/relationships/image" Target="../media/image86.png"/><Relationship Id="rId4" Type="http://schemas.openxmlformats.org/officeDocument/2006/relationships/image" Target="../media/image85.jpeg"/></Relationships>
</file>

<file path=ppt/slides/_rels/slide2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jpe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2" Type="http://schemas.openxmlformats.org/officeDocument/2006/relationships/image" Target="../media/image91.jpeg"/><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3" Type="http://schemas.openxmlformats.org/officeDocument/2006/relationships/image" Target="../media/image93.svg"/><Relationship Id="rId2" Type="http://schemas.openxmlformats.org/officeDocument/2006/relationships/image" Target="../media/image92.png"/><Relationship Id="rId1" Type="http://schemas.openxmlformats.org/officeDocument/2006/relationships/slideLayout" Target="../slideLayouts/slideLayout5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svg"/><Relationship Id="rId3" Type="http://schemas.openxmlformats.org/officeDocument/2006/relationships/image" Target="../media/image96.svg"/><Relationship Id="rId7" Type="http://schemas.openxmlformats.org/officeDocument/2006/relationships/image" Target="../media/image81.svg"/><Relationship Id="rId12"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34.xml"/><Relationship Id="rId6" Type="http://schemas.openxmlformats.org/officeDocument/2006/relationships/image" Target="../media/image80.png"/><Relationship Id="rId11" Type="http://schemas.openxmlformats.org/officeDocument/2006/relationships/image" Target="../media/image31.svg"/><Relationship Id="rId5" Type="http://schemas.openxmlformats.org/officeDocument/2006/relationships/image" Target="../media/image79.svg"/><Relationship Id="rId10" Type="http://schemas.openxmlformats.org/officeDocument/2006/relationships/image" Target="../media/image30.png"/><Relationship Id="rId4" Type="http://schemas.openxmlformats.org/officeDocument/2006/relationships/image" Target="../media/image78.png"/><Relationship Id="rId9" Type="http://schemas.openxmlformats.org/officeDocument/2006/relationships/image" Target="../media/image98.sv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8" Type="http://schemas.openxmlformats.org/officeDocument/2006/relationships/image" Target="../media/image97.png"/><Relationship Id="rId13" Type="http://schemas.openxmlformats.org/officeDocument/2006/relationships/image" Target="../media/image100.svg"/><Relationship Id="rId3" Type="http://schemas.openxmlformats.org/officeDocument/2006/relationships/image" Target="../media/image96.svg"/><Relationship Id="rId7" Type="http://schemas.openxmlformats.org/officeDocument/2006/relationships/image" Target="../media/image81.svg"/><Relationship Id="rId12" Type="http://schemas.openxmlformats.org/officeDocument/2006/relationships/image" Target="../media/image99.png"/><Relationship Id="rId2" Type="http://schemas.openxmlformats.org/officeDocument/2006/relationships/image" Target="../media/image95.png"/><Relationship Id="rId1" Type="http://schemas.openxmlformats.org/officeDocument/2006/relationships/slideLayout" Target="../slideLayouts/slideLayout34.xml"/><Relationship Id="rId6" Type="http://schemas.openxmlformats.org/officeDocument/2006/relationships/image" Target="../media/image80.png"/><Relationship Id="rId11" Type="http://schemas.openxmlformats.org/officeDocument/2006/relationships/image" Target="../media/image31.svg"/><Relationship Id="rId5" Type="http://schemas.openxmlformats.org/officeDocument/2006/relationships/image" Target="../media/image79.svg"/><Relationship Id="rId10" Type="http://schemas.openxmlformats.org/officeDocument/2006/relationships/image" Target="../media/image30.png"/><Relationship Id="rId4" Type="http://schemas.openxmlformats.org/officeDocument/2006/relationships/image" Target="../media/image78.png"/><Relationship Id="rId9" Type="http://schemas.openxmlformats.org/officeDocument/2006/relationships/image" Target="../media/image98.svg"/></Relationships>
</file>

<file path=ppt/slides/_rels/slide31.xml.rels><?xml version="1.0" encoding="UTF-8" standalone="yes"?>
<Relationships xmlns="http://schemas.openxmlformats.org/package/2006/relationships"><Relationship Id="rId8" Type="http://schemas.openxmlformats.org/officeDocument/2006/relationships/image" Target="../media/image81.svg"/><Relationship Id="rId13" Type="http://schemas.openxmlformats.org/officeDocument/2006/relationships/image" Target="../media/image99.png"/><Relationship Id="rId3" Type="http://schemas.openxmlformats.org/officeDocument/2006/relationships/image" Target="../media/image95.png"/><Relationship Id="rId7" Type="http://schemas.openxmlformats.org/officeDocument/2006/relationships/image" Target="../media/image80.png"/><Relationship Id="rId12" Type="http://schemas.openxmlformats.org/officeDocument/2006/relationships/image" Target="../media/image31.svg"/><Relationship Id="rId2" Type="http://schemas.openxmlformats.org/officeDocument/2006/relationships/notesSlide" Target="../notesSlides/notesSlide15.xml"/><Relationship Id="rId1" Type="http://schemas.openxmlformats.org/officeDocument/2006/relationships/slideLayout" Target="../slideLayouts/slideLayout34.xml"/><Relationship Id="rId6" Type="http://schemas.openxmlformats.org/officeDocument/2006/relationships/image" Target="../media/image79.svg"/><Relationship Id="rId11" Type="http://schemas.openxmlformats.org/officeDocument/2006/relationships/image" Target="../media/image30.png"/><Relationship Id="rId5" Type="http://schemas.openxmlformats.org/officeDocument/2006/relationships/image" Target="../media/image78.png"/><Relationship Id="rId10" Type="http://schemas.openxmlformats.org/officeDocument/2006/relationships/image" Target="../media/image98.svg"/><Relationship Id="rId4" Type="http://schemas.openxmlformats.org/officeDocument/2006/relationships/image" Target="../media/image96.svg"/><Relationship Id="rId9" Type="http://schemas.openxmlformats.org/officeDocument/2006/relationships/image" Target="../media/image97.png"/><Relationship Id="rId14" Type="http://schemas.openxmlformats.org/officeDocument/2006/relationships/image" Target="../media/image100.svg"/></Relationships>
</file>

<file path=ppt/slides/_rels/slide32.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28.xml"/><Relationship Id="rId4" Type="http://schemas.openxmlformats.org/officeDocument/2006/relationships/image" Target="../media/image103.svg"/></Relationships>
</file>

<file path=ppt/slides/_rels/slide33.xml.rels><?xml version="1.0" encoding="UTF-8" standalone="yes"?>
<Relationships xmlns="http://schemas.openxmlformats.org/package/2006/relationships"><Relationship Id="rId8" Type="http://schemas.openxmlformats.org/officeDocument/2006/relationships/image" Target="../media/image109.svg"/><Relationship Id="rId3" Type="http://schemas.openxmlformats.org/officeDocument/2006/relationships/image" Target="../media/image104.png"/><Relationship Id="rId7" Type="http://schemas.openxmlformats.org/officeDocument/2006/relationships/image" Target="../media/image108.png"/><Relationship Id="rId2" Type="http://schemas.openxmlformats.org/officeDocument/2006/relationships/notesSlide" Target="../notesSlides/notesSlide16.xml"/><Relationship Id="rId1" Type="http://schemas.openxmlformats.org/officeDocument/2006/relationships/slideLayout" Target="../slideLayouts/slideLayout34.xml"/><Relationship Id="rId6" Type="http://schemas.openxmlformats.org/officeDocument/2006/relationships/image" Target="../media/image107.svg"/><Relationship Id="rId5" Type="http://schemas.openxmlformats.org/officeDocument/2006/relationships/image" Target="../media/image106.png"/><Relationship Id="rId4" Type="http://schemas.openxmlformats.org/officeDocument/2006/relationships/image" Target="../media/image105.svg"/></Relationships>
</file>

<file path=ppt/slides/_rels/slide3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10.png"/></Relationships>
</file>

<file path=ppt/slides/_rels/slide3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10.png"/><Relationship Id="rId5" Type="http://schemas.openxmlformats.org/officeDocument/2006/relationships/image" Target="../media/image84.png"/><Relationship Id="rId4" Type="http://schemas.openxmlformats.org/officeDocument/2006/relationships/image" Target="../media/image93.sv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20.xml"/><Relationship Id="rId1" Type="http://schemas.openxmlformats.org/officeDocument/2006/relationships/slideLayout" Target="../slideLayouts/slideLayout74.xml"/><Relationship Id="rId5" Type="http://schemas.openxmlformats.org/officeDocument/2006/relationships/image" Target="../media/image113.png"/><Relationship Id="rId4" Type="http://schemas.openxmlformats.org/officeDocument/2006/relationships/image" Target="../media/image1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7.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36.xml"/><Relationship Id="rId6" Type="http://schemas.openxmlformats.org/officeDocument/2006/relationships/image" Target="../media/image33.svg"/><Relationship Id="rId11" Type="http://schemas.openxmlformats.org/officeDocument/2006/relationships/image" Target="../media/image38.sv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svg"/><Relationship Id="rId9"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8.svg"/></Relationships>
</file>

<file path=ppt/slides/_rels/slide9.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31.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3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94063E28-9AA8-D2B2-3997-26891D896969}"/>
              </a:ext>
            </a:extLst>
          </p:cNvPr>
          <p:cNvSpPr>
            <a:spLocks noGrp="1"/>
          </p:cNvSpPr>
          <p:nvPr>
            <p:ph type="body" sz="quarter" idx="11"/>
          </p:nvPr>
        </p:nvSpPr>
        <p:spPr/>
        <p:txBody>
          <a:bodyPr/>
          <a:lstStyle/>
          <a:p>
            <a:r>
              <a:rPr lang="en-US" dirty="0"/>
              <a:t>Beyond Manufacturing: </a:t>
            </a:r>
          </a:p>
          <a:p>
            <a:r>
              <a:rPr lang="en-US" dirty="0"/>
              <a:t>The Technical and Human Aspects of Data and AI</a:t>
            </a:r>
          </a:p>
        </p:txBody>
      </p:sp>
      <p:sp>
        <p:nvSpPr>
          <p:cNvPr id="20" name="Text Placeholder 19">
            <a:extLst>
              <a:ext uri="{FF2B5EF4-FFF2-40B4-BE49-F238E27FC236}">
                <a16:creationId xmlns:a16="http://schemas.microsoft.com/office/drawing/2014/main" id="{21661216-097E-D4ED-E830-37A496B5FD43}"/>
              </a:ext>
            </a:extLst>
          </p:cNvPr>
          <p:cNvSpPr>
            <a:spLocks noGrp="1"/>
          </p:cNvSpPr>
          <p:nvPr>
            <p:ph type="body" sz="quarter" idx="13"/>
          </p:nvPr>
        </p:nvSpPr>
        <p:spPr/>
        <p:txBody>
          <a:bodyPr/>
          <a:lstStyle/>
          <a:p>
            <a:r>
              <a:rPr lang="en-US" dirty="0"/>
              <a:t>David Blondheim Jr.,  Phd</a:t>
            </a:r>
          </a:p>
        </p:txBody>
      </p:sp>
      <p:sp>
        <p:nvSpPr>
          <p:cNvPr id="21" name="Text Placeholder 20">
            <a:extLst>
              <a:ext uri="{FF2B5EF4-FFF2-40B4-BE49-F238E27FC236}">
                <a16:creationId xmlns:a16="http://schemas.microsoft.com/office/drawing/2014/main" id="{9C3DD722-E2A9-FBEC-1F5A-3AFBB4937801}"/>
              </a:ext>
            </a:extLst>
          </p:cNvPr>
          <p:cNvSpPr>
            <a:spLocks noGrp="1"/>
          </p:cNvSpPr>
          <p:nvPr>
            <p:ph type="body" sz="quarter" idx="14"/>
          </p:nvPr>
        </p:nvSpPr>
        <p:spPr/>
        <p:txBody>
          <a:bodyPr/>
          <a:lstStyle/>
          <a:p>
            <a:r>
              <a:rPr lang="en-US" dirty="0"/>
              <a:t>April 8, 2025</a:t>
            </a:r>
          </a:p>
        </p:txBody>
      </p:sp>
    </p:spTree>
    <p:extLst>
      <p:ext uri="{BB962C8B-B14F-4D97-AF65-F5344CB8AC3E}">
        <p14:creationId xmlns:p14="http://schemas.microsoft.com/office/powerpoint/2010/main" val="40809726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745AAC8A-BE85-457C-7B4D-6606963BF6AC}"/>
              </a:ext>
            </a:extLst>
          </p:cNvPr>
          <p:cNvSpPr>
            <a:spLocks noGrp="1"/>
          </p:cNvSpPr>
          <p:nvPr>
            <p:ph type="pic" sz="quarter" idx="27"/>
          </p:nvPr>
        </p:nvSpPr>
        <p:spPr/>
        <p:txBody>
          <a:bodyPr/>
          <a:lstStyle/>
          <a:p>
            <a:endParaRPr lang="en-US" dirty="0"/>
          </a:p>
        </p:txBody>
      </p:sp>
      <p:sp>
        <p:nvSpPr>
          <p:cNvPr id="2" name="Footer Placeholder 1">
            <a:extLst>
              <a:ext uri="{FF2B5EF4-FFF2-40B4-BE49-F238E27FC236}">
                <a16:creationId xmlns:a16="http://schemas.microsoft.com/office/drawing/2014/main" id="{6ABCFFFA-8A46-5675-4EA1-B7A02143600D}"/>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ECBE9EE8-584A-BC3F-1DEE-4542CF845E7B}"/>
              </a:ext>
            </a:extLst>
          </p:cNvPr>
          <p:cNvSpPr>
            <a:spLocks noGrp="1"/>
          </p:cNvSpPr>
          <p:nvPr>
            <p:ph type="sldNum" sz="quarter" idx="4"/>
          </p:nvPr>
        </p:nvSpPr>
        <p:spPr/>
        <p:txBody>
          <a:bodyPr/>
          <a:lstStyle/>
          <a:p>
            <a:fld id="{DE228D29-0B0A-4552-9124-17F5ACEF26E2}" type="slidenum">
              <a:rPr lang="en-US" smtClean="0"/>
              <a:pPr/>
              <a:t>10</a:t>
            </a:fld>
            <a:endParaRPr lang="en-US" dirty="0"/>
          </a:p>
        </p:txBody>
      </p:sp>
      <p:sp>
        <p:nvSpPr>
          <p:cNvPr id="20" name="Rectangle: Rounded Corners 19">
            <a:extLst>
              <a:ext uri="{FF2B5EF4-FFF2-40B4-BE49-F238E27FC236}">
                <a16:creationId xmlns:a16="http://schemas.microsoft.com/office/drawing/2014/main" id="{D322A611-CEF9-47C9-2EC0-03F48CDFC641}"/>
              </a:ext>
            </a:extLst>
          </p:cNvPr>
          <p:cNvSpPr/>
          <p:nvPr/>
        </p:nvSpPr>
        <p:spPr>
          <a:xfrm>
            <a:off x="537158" y="1321267"/>
            <a:ext cx="3093254" cy="611441"/>
          </a:xfrm>
          <a:prstGeom prst="roundRect">
            <a:avLst/>
          </a:prstGeom>
          <a:solidFill>
            <a:srgbClr val="A7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Vision Systems</a:t>
            </a:r>
          </a:p>
        </p:txBody>
      </p:sp>
      <p:sp>
        <p:nvSpPr>
          <p:cNvPr id="22" name="TextBox 21">
            <a:extLst>
              <a:ext uri="{FF2B5EF4-FFF2-40B4-BE49-F238E27FC236}">
                <a16:creationId xmlns:a16="http://schemas.microsoft.com/office/drawing/2014/main" id="{9D3416E7-F847-B893-B931-9B0F30981716}"/>
              </a:ext>
            </a:extLst>
          </p:cNvPr>
          <p:cNvSpPr txBox="1"/>
          <p:nvPr/>
        </p:nvSpPr>
        <p:spPr>
          <a:xfrm>
            <a:off x="3875022" y="6527008"/>
            <a:ext cx="3460262" cy="276999"/>
          </a:xfrm>
          <a:prstGeom prst="rect">
            <a:avLst/>
          </a:prstGeom>
          <a:noFill/>
        </p:spPr>
        <p:txBody>
          <a:bodyPr wrap="square">
            <a:spAutoFit/>
          </a:bodyPr>
          <a:lstStyle/>
          <a:p>
            <a:r>
              <a:rPr lang="en-US" sz="1200" dirty="0">
                <a:solidFill>
                  <a:schemeClr val="bg1"/>
                </a:solidFill>
              </a:rPr>
              <a:t>Non-logo images created from Copilot</a:t>
            </a:r>
          </a:p>
        </p:txBody>
      </p:sp>
      <p:sp>
        <p:nvSpPr>
          <p:cNvPr id="23" name="Rectangle: Rounded Corners 22">
            <a:extLst>
              <a:ext uri="{FF2B5EF4-FFF2-40B4-BE49-F238E27FC236}">
                <a16:creationId xmlns:a16="http://schemas.microsoft.com/office/drawing/2014/main" id="{668621E1-0249-674F-9141-1DF6C54D1B16}"/>
              </a:ext>
            </a:extLst>
          </p:cNvPr>
          <p:cNvSpPr/>
          <p:nvPr/>
        </p:nvSpPr>
        <p:spPr>
          <a:xfrm>
            <a:off x="4549172" y="1321267"/>
            <a:ext cx="3093254" cy="611441"/>
          </a:xfrm>
          <a:prstGeom prst="roundRect">
            <a:avLst/>
          </a:prstGeom>
          <a:solidFill>
            <a:srgbClr val="A7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Anomaly Detection</a:t>
            </a:r>
          </a:p>
        </p:txBody>
      </p:sp>
      <p:sp>
        <p:nvSpPr>
          <p:cNvPr id="24" name="Rectangle: Rounded Corners 23">
            <a:extLst>
              <a:ext uri="{FF2B5EF4-FFF2-40B4-BE49-F238E27FC236}">
                <a16:creationId xmlns:a16="http://schemas.microsoft.com/office/drawing/2014/main" id="{18BF873F-3123-9495-54B9-DDEBE9AE2D97}"/>
              </a:ext>
            </a:extLst>
          </p:cNvPr>
          <p:cNvSpPr/>
          <p:nvPr/>
        </p:nvSpPr>
        <p:spPr>
          <a:xfrm>
            <a:off x="8561186" y="1321267"/>
            <a:ext cx="3093254" cy="611441"/>
          </a:xfrm>
          <a:prstGeom prst="roundRect">
            <a:avLst/>
          </a:prstGeom>
          <a:solidFill>
            <a:srgbClr val="A7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Prediction</a:t>
            </a:r>
          </a:p>
        </p:txBody>
      </p:sp>
      <p:pic>
        <p:nvPicPr>
          <p:cNvPr id="1036" name="Picture 12" descr="Thumbnail Image an AI Vision system detecting a person with a safety helmet in an industrial setting">
            <a:extLst>
              <a:ext uri="{FF2B5EF4-FFF2-40B4-BE49-F238E27FC236}">
                <a16:creationId xmlns:a16="http://schemas.microsoft.com/office/drawing/2014/main" id="{F7CCCACD-E2D9-8E1E-EEF4-1C7FA163FFDB}"/>
              </a:ext>
            </a:extLst>
          </p:cNvPr>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1924311" y="2073501"/>
            <a:ext cx="1669572" cy="268518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VISA Logo and symbol, meaning, history, PNG, brand">
            <a:extLst>
              <a:ext uri="{FF2B5EF4-FFF2-40B4-BE49-F238E27FC236}">
                <a16:creationId xmlns:a16="http://schemas.microsoft.com/office/drawing/2014/main" id="{6C4E194C-CC42-B07C-6885-C08A336A8C78}"/>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4300847" y="2180797"/>
            <a:ext cx="1777753" cy="999986"/>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9">
            <a:extLst>
              <a:ext uri="{FF2B5EF4-FFF2-40B4-BE49-F238E27FC236}">
                <a16:creationId xmlns:a16="http://schemas.microsoft.com/office/drawing/2014/main" id="{5FA2BBC3-3BD1-77B0-1581-11C6AC270759}"/>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8903988" y="2218254"/>
            <a:ext cx="2427529" cy="1365485"/>
          </a:xfrm>
          <a:prstGeom prst="rect">
            <a:avLst/>
          </a:prstGeom>
        </p:spPr>
      </p:pic>
      <p:pic>
        <p:nvPicPr>
          <p:cNvPr id="31" name="Picture 30">
            <a:extLst>
              <a:ext uri="{FF2B5EF4-FFF2-40B4-BE49-F238E27FC236}">
                <a16:creationId xmlns:a16="http://schemas.microsoft.com/office/drawing/2014/main" id="{CC3057FF-B31E-DE9B-78C4-F012F377D783}"/>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755966" y="4934801"/>
            <a:ext cx="2247906" cy="1627528"/>
          </a:xfrm>
          <a:prstGeom prst="rect">
            <a:avLst/>
          </a:prstGeom>
        </p:spPr>
      </p:pic>
      <p:pic>
        <p:nvPicPr>
          <p:cNvPr id="28" name="Picture 27">
            <a:extLst>
              <a:ext uri="{FF2B5EF4-FFF2-40B4-BE49-F238E27FC236}">
                <a16:creationId xmlns:a16="http://schemas.microsoft.com/office/drawing/2014/main" id="{DAA5D5B2-ADDF-AAFB-C532-3B9DC3F1DBF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44192" y="2603342"/>
            <a:ext cx="1835727" cy="1835727"/>
          </a:xfrm>
          <a:prstGeom prst="rect">
            <a:avLst/>
          </a:prstGeom>
        </p:spPr>
      </p:pic>
      <p:pic>
        <p:nvPicPr>
          <p:cNvPr id="32" name="Picture 31">
            <a:extLst>
              <a:ext uri="{FF2B5EF4-FFF2-40B4-BE49-F238E27FC236}">
                <a16:creationId xmlns:a16="http://schemas.microsoft.com/office/drawing/2014/main" id="{98427B62-8904-2B6F-479F-5C6FAC8EA5EC}"/>
              </a:ext>
            </a:extLst>
          </p:cNvPr>
          <p:cNvPicPr>
            <a:picLocks noChangeAspect="1"/>
          </p:cNvPicPr>
          <p:nvPr/>
        </p:nvPicPr>
        <p:blipFill>
          <a:blip r:embed="rId8" cstate="print">
            <a:extLst>
              <a:ext uri="{28A0092B-C50C-407E-A947-70E740481C1C}">
                <a14:useLocalDpi xmlns:a14="http://schemas.microsoft.com/office/drawing/2010/main"/>
              </a:ext>
            </a:extLst>
          </a:blip>
          <a:stretch>
            <a:fillRect/>
          </a:stretch>
        </p:blipFill>
        <p:spPr>
          <a:xfrm>
            <a:off x="8899668" y="3869285"/>
            <a:ext cx="2403764" cy="2403764"/>
          </a:xfrm>
          <a:prstGeom prst="rect">
            <a:avLst/>
          </a:prstGeom>
        </p:spPr>
      </p:pic>
      <p:pic>
        <p:nvPicPr>
          <p:cNvPr id="1048" name="Picture 24" descr="Download Mastercard Logo in SVG Vector or PNG File Format ...">
            <a:extLst>
              <a:ext uri="{FF2B5EF4-FFF2-40B4-BE49-F238E27FC236}">
                <a16:creationId xmlns:a16="http://schemas.microsoft.com/office/drawing/2014/main" id="{065C9DA5-D1EF-8F2A-829A-ABAFAE5E875C}"/>
              </a:ext>
            </a:extLst>
          </p:cNvPr>
          <p:cNvPicPr>
            <a:picLocks noChangeAspect="1" noChangeArrowheads="1"/>
          </p:cNvPicPr>
          <p:nvPr/>
        </p:nvPicPr>
        <p:blipFill>
          <a:blip r:embed="rId9" cstate="print">
            <a:extLst>
              <a:ext uri="{28A0092B-C50C-407E-A947-70E740481C1C}">
                <a14:useLocalDpi xmlns:a14="http://schemas.microsoft.com/office/drawing/2010/main"/>
              </a:ext>
            </a:extLst>
          </a:blip>
          <a:srcRect/>
          <a:stretch>
            <a:fillRect/>
          </a:stretch>
        </p:blipFill>
        <p:spPr bwMode="auto">
          <a:xfrm>
            <a:off x="6078600" y="2036709"/>
            <a:ext cx="1903350" cy="1268900"/>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a:extLst>
              <a:ext uri="{FF2B5EF4-FFF2-40B4-BE49-F238E27FC236}">
                <a16:creationId xmlns:a16="http://schemas.microsoft.com/office/drawing/2014/main" id="{A4C8F616-A973-9B54-31E6-EAE71C5F188B}"/>
              </a:ext>
            </a:extLst>
          </p:cNvPr>
          <p:cNvPicPr>
            <a:picLocks noChangeAspect="1"/>
          </p:cNvPicPr>
          <p:nvPr/>
        </p:nvPicPr>
        <p:blipFill>
          <a:blip r:embed="rId10" cstate="print">
            <a:extLst>
              <a:ext uri="{28A0092B-C50C-407E-A947-70E740481C1C}">
                <a14:useLocalDpi xmlns:a14="http://schemas.microsoft.com/office/drawing/2010/main"/>
              </a:ext>
            </a:extLst>
          </a:blip>
          <a:stretch>
            <a:fillRect/>
          </a:stretch>
        </p:blipFill>
        <p:spPr>
          <a:xfrm>
            <a:off x="4705858" y="3429000"/>
            <a:ext cx="2745484" cy="2745484"/>
          </a:xfrm>
          <a:prstGeom prst="rect">
            <a:avLst/>
          </a:prstGeom>
        </p:spPr>
      </p:pic>
      <p:sp>
        <p:nvSpPr>
          <p:cNvPr id="36" name="TextBox 35">
            <a:extLst>
              <a:ext uri="{FF2B5EF4-FFF2-40B4-BE49-F238E27FC236}">
                <a16:creationId xmlns:a16="http://schemas.microsoft.com/office/drawing/2014/main" id="{12C74F1B-183A-16D2-2978-FBA6EB1BB0D2}"/>
              </a:ext>
            </a:extLst>
          </p:cNvPr>
          <p:cNvSpPr txBox="1"/>
          <p:nvPr/>
        </p:nvSpPr>
        <p:spPr>
          <a:xfrm>
            <a:off x="618836" y="295671"/>
            <a:ext cx="7287491" cy="646331"/>
          </a:xfrm>
          <a:prstGeom prst="rect">
            <a:avLst/>
          </a:prstGeom>
          <a:noFill/>
        </p:spPr>
        <p:txBody>
          <a:bodyPr wrap="square" rtlCol="0">
            <a:spAutoFit/>
          </a:bodyPr>
          <a:lstStyle/>
          <a:p>
            <a:r>
              <a:rPr lang="en-US" sz="3600" dirty="0">
                <a:solidFill>
                  <a:schemeClr val="bg1"/>
                </a:solidFill>
              </a:rPr>
              <a:t>Types of Predictive AI / ML </a:t>
            </a:r>
          </a:p>
        </p:txBody>
      </p:sp>
    </p:spTree>
    <p:extLst>
      <p:ext uri="{BB962C8B-B14F-4D97-AF65-F5344CB8AC3E}">
        <p14:creationId xmlns:p14="http://schemas.microsoft.com/office/powerpoint/2010/main" val="361547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04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p:bldP spid="23" grpId="0" animBg="1"/>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45357CF-3404-6A58-912F-9B62A0117D02}"/>
              </a:ext>
            </a:extLst>
          </p:cNvPr>
          <p:cNvSpPr>
            <a:spLocks noGrp="1"/>
          </p:cNvSpPr>
          <p:nvPr>
            <p:ph type="pic" sz="quarter" idx="27"/>
          </p:nvPr>
        </p:nvSpPr>
        <p:spPr/>
        <p:txBody>
          <a:bodyPr/>
          <a:lstStyle/>
          <a:p>
            <a:endParaRPr lang="en-US" dirty="0"/>
          </a:p>
        </p:txBody>
      </p:sp>
      <p:cxnSp>
        <p:nvCxnSpPr>
          <p:cNvPr id="14" name="Straight Connector 13">
            <a:extLst>
              <a:ext uri="{FF2B5EF4-FFF2-40B4-BE49-F238E27FC236}">
                <a16:creationId xmlns:a16="http://schemas.microsoft.com/office/drawing/2014/main" id="{C0E5ECC5-771B-2573-2A84-86F7B285C2C2}"/>
              </a:ext>
            </a:extLst>
          </p:cNvPr>
          <p:cNvCxnSpPr>
            <a:cxnSpLocks/>
          </p:cNvCxnSpPr>
          <p:nvPr/>
        </p:nvCxnSpPr>
        <p:spPr>
          <a:xfrm>
            <a:off x="1950720" y="4084239"/>
            <a:ext cx="3556000" cy="1216196"/>
          </a:xfrm>
          <a:prstGeom prst="line">
            <a:avLst/>
          </a:prstGeom>
          <a:ln w="1905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A5BF4E-B162-ABDD-EE11-E51AD89139DB}"/>
              </a:ext>
            </a:extLst>
          </p:cNvPr>
          <p:cNvCxnSpPr>
            <a:cxnSpLocks/>
          </p:cNvCxnSpPr>
          <p:nvPr/>
        </p:nvCxnSpPr>
        <p:spPr>
          <a:xfrm flipV="1">
            <a:off x="2770343" y="1432560"/>
            <a:ext cx="2858297" cy="1584960"/>
          </a:xfrm>
          <a:prstGeom prst="line">
            <a:avLst/>
          </a:prstGeom>
          <a:ln w="1905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ED737E-1B71-49CB-8EC4-AA13F244EE3A}"/>
              </a:ext>
            </a:extLst>
          </p:cNvPr>
          <p:cNvCxnSpPr>
            <a:stCxn id="8" idx="1"/>
          </p:cNvCxnSpPr>
          <p:nvPr/>
        </p:nvCxnSpPr>
        <p:spPr>
          <a:xfrm>
            <a:off x="0" y="3595291"/>
            <a:ext cx="3251200" cy="5865"/>
          </a:xfrm>
          <a:prstGeom prst="line">
            <a:avLst/>
          </a:prstGeom>
          <a:ln w="3810000"/>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1682FDF-3522-F7D8-C0FA-174802875D72}"/>
              </a:ext>
            </a:extLst>
          </p:cNvPr>
          <p:cNvSpPr>
            <a:spLocks noGrp="1"/>
          </p:cNvSpPr>
          <p:nvPr>
            <p:ph type="ftr" sz="quarter" idx="3"/>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BE80B4B7-3E2C-925D-0105-097CE46ACA4B}"/>
              </a:ext>
            </a:extLst>
          </p:cNvPr>
          <p:cNvSpPr>
            <a:spLocks noGrp="1"/>
          </p:cNvSpPr>
          <p:nvPr>
            <p:ph type="sldNum" sz="quarter" idx="4"/>
          </p:nvPr>
        </p:nvSpPr>
        <p:spPr/>
        <p:txBody>
          <a:bodyPr/>
          <a:lstStyle/>
          <a:p>
            <a:fld id="{DE228D29-0B0A-4552-9124-17F5ACEF26E2}" type="slidenum">
              <a:rPr lang="en-US" smtClean="0"/>
              <a:pPr/>
              <a:t>11</a:t>
            </a:fld>
            <a:endParaRPr lang="en-US" dirty="0"/>
          </a:p>
        </p:txBody>
      </p:sp>
      <p:sp>
        <p:nvSpPr>
          <p:cNvPr id="9" name="Text Placeholder 8">
            <a:extLst>
              <a:ext uri="{FF2B5EF4-FFF2-40B4-BE49-F238E27FC236}">
                <a16:creationId xmlns:a16="http://schemas.microsoft.com/office/drawing/2014/main" id="{7465335D-0654-4544-0550-C34AEE064527}"/>
              </a:ext>
            </a:extLst>
          </p:cNvPr>
          <p:cNvSpPr>
            <a:spLocks noGrp="1"/>
          </p:cNvSpPr>
          <p:nvPr>
            <p:ph type="body" sz="quarter" idx="24"/>
          </p:nvPr>
        </p:nvSpPr>
        <p:spPr/>
        <p:txBody>
          <a:bodyPr/>
          <a:lstStyle/>
          <a:p>
            <a:endParaRPr lang="en-US" dirty="0"/>
          </a:p>
        </p:txBody>
      </p:sp>
      <p:sp>
        <p:nvSpPr>
          <p:cNvPr id="8" name="Title 7">
            <a:extLst>
              <a:ext uri="{FF2B5EF4-FFF2-40B4-BE49-F238E27FC236}">
                <a16:creationId xmlns:a16="http://schemas.microsoft.com/office/drawing/2014/main" id="{22137AEC-F3B6-ACF6-FDA7-4D33C0459A94}"/>
              </a:ext>
            </a:extLst>
          </p:cNvPr>
          <p:cNvSpPr>
            <a:spLocks noGrp="1"/>
          </p:cNvSpPr>
          <p:nvPr>
            <p:ph type="title"/>
          </p:nvPr>
        </p:nvSpPr>
        <p:spPr>
          <a:xfrm>
            <a:off x="0" y="2156222"/>
            <a:ext cx="3254575" cy="2878137"/>
          </a:xfrm>
        </p:spPr>
        <p:txBody>
          <a:bodyPr/>
          <a:lstStyle/>
          <a:p>
            <a:r>
              <a:rPr lang="en-US" dirty="0"/>
              <a:t>What’s next for AI?</a:t>
            </a:r>
          </a:p>
        </p:txBody>
      </p:sp>
      <p:cxnSp>
        <p:nvCxnSpPr>
          <p:cNvPr id="15" name="Straight Connector 14">
            <a:extLst>
              <a:ext uri="{FF2B5EF4-FFF2-40B4-BE49-F238E27FC236}">
                <a16:creationId xmlns:a16="http://schemas.microsoft.com/office/drawing/2014/main" id="{065356D2-422D-ACB2-3CC9-C71567E25C7B}"/>
              </a:ext>
            </a:extLst>
          </p:cNvPr>
          <p:cNvCxnSpPr>
            <a:cxnSpLocks/>
          </p:cNvCxnSpPr>
          <p:nvPr/>
        </p:nvCxnSpPr>
        <p:spPr>
          <a:xfrm>
            <a:off x="5206127" y="5261579"/>
            <a:ext cx="6449579" cy="0"/>
          </a:xfrm>
          <a:prstGeom prst="line">
            <a:avLst/>
          </a:prstGeom>
          <a:ln w="1905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3742C9-8999-6879-B9CD-C24516C371FB}"/>
              </a:ext>
            </a:extLst>
          </p:cNvPr>
          <p:cNvCxnSpPr>
            <a:cxnSpLocks/>
          </p:cNvCxnSpPr>
          <p:nvPr/>
        </p:nvCxnSpPr>
        <p:spPr>
          <a:xfrm>
            <a:off x="5147094" y="1556296"/>
            <a:ext cx="6609931" cy="0"/>
          </a:xfrm>
          <a:prstGeom prst="line">
            <a:avLst/>
          </a:prstGeom>
          <a:ln w="1905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ADB850-0360-48EF-B407-AD6BDF9DEFD5}"/>
              </a:ext>
            </a:extLst>
          </p:cNvPr>
          <p:cNvSpPr txBox="1"/>
          <p:nvPr/>
        </p:nvSpPr>
        <p:spPr>
          <a:xfrm>
            <a:off x="3765334" y="1509922"/>
            <a:ext cx="1625600" cy="1200329"/>
          </a:xfrm>
          <a:prstGeom prst="rect">
            <a:avLst/>
          </a:prstGeom>
          <a:noFill/>
        </p:spPr>
        <p:txBody>
          <a:bodyPr wrap="square" rtlCol="0">
            <a:spAutoFit/>
          </a:bodyPr>
          <a:lstStyle/>
          <a:p>
            <a:r>
              <a:rPr lang="en-US" sz="2400" dirty="0">
                <a:solidFill>
                  <a:srgbClr val="FFFFFF"/>
                </a:solidFill>
              </a:rPr>
              <a:t>If Sam Altman is right…</a:t>
            </a:r>
          </a:p>
        </p:txBody>
      </p:sp>
      <p:sp>
        <p:nvSpPr>
          <p:cNvPr id="33" name="TextBox 32">
            <a:extLst>
              <a:ext uri="{FF2B5EF4-FFF2-40B4-BE49-F238E27FC236}">
                <a16:creationId xmlns:a16="http://schemas.microsoft.com/office/drawing/2014/main" id="{A7145725-8AF0-C89A-DB9A-0E63903653B6}"/>
              </a:ext>
            </a:extLst>
          </p:cNvPr>
          <p:cNvSpPr txBox="1"/>
          <p:nvPr/>
        </p:nvSpPr>
        <p:spPr>
          <a:xfrm>
            <a:off x="5618000" y="721420"/>
            <a:ext cx="2123920" cy="1569660"/>
          </a:xfrm>
          <a:prstGeom prst="rect">
            <a:avLst/>
          </a:prstGeom>
          <a:noFill/>
        </p:spPr>
        <p:txBody>
          <a:bodyPr wrap="square" rtlCol="0">
            <a:spAutoFit/>
          </a:bodyPr>
          <a:lstStyle/>
          <a:p>
            <a:r>
              <a:rPr lang="en-US" sz="2400" dirty="0">
                <a:solidFill>
                  <a:srgbClr val="FFFFFF"/>
                </a:solidFill>
              </a:rPr>
              <a:t>AGI: Artificial General Intelligence in 2025/2026</a:t>
            </a:r>
          </a:p>
        </p:txBody>
      </p:sp>
      <p:sp>
        <p:nvSpPr>
          <p:cNvPr id="34" name="TextBox 33">
            <a:extLst>
              <a:ext uri="{FF2B5EF4-FFF2-40B4-BE49-F238E27FC236}">
                <a16:creationId xmlns:a16="http://schemas.microsoft.com/office/drawing/2014/main" id="{828271B1-55ED-6599-9E73-1B937404CA86}"/>
              </a:ext>
            </a:extLst>
          </p:cNvPr>
          <p:cNvSpPr txBox="1"/>
          <p:nvPr/>
        </p:nvSpPr>
        <p:spPr>
          <a:xfrm>
            <a:off x="7786045" y="626924"/>
            <a:ext cx="2123919" cy="1938992"/>
          </a:xfrm>
          <a:prstGeom prst="rect">
            <a:avLst/>
          </a:prstGeom>
          <a:noFill/>
        </p:spPr>
        <p:txBody>
          <a:bodyPr wrap="square" rtlCol="0">
            <a:spAutoFit/>
          </a:bodyPr>
          <a:lstStyle/>
          <a:p>
            <a:r>
              <a:rPr lang="en-US" sz="2400" dirty="0">
                <a:solidFill>
                  <a:srgbClr val="FFFFFF"/>
                </a:solidFill>
              </a:rPr>
              <a:t>ASI: Artificial Super Intelligence in ~2030s (1000s of days)</a:t>
            </a:r>
          </a:p>
        </p:txBody>
      </p:sp>
      <p:sp>
        <p:nvSpPr>
          <p:cNvPr id="35" name="TextBox 34">
            <a:extLst>
              <a:ext uri="{FF2B5EF4-FFF2-40B4-BE49-F238E27FC236}">
                <a16:creationId xmlns:a16="http://schemas.microsoft.com/office/drawing/2014/main" id="{E85DE3FB-6758-2215-A101-B76CEF499F49}"/>
              </a:ext>
            </a:extLst>
          </p:cNvPr>
          <p:cNvSpPr txBox="1"/>
          <p:nvPr/>
        </p:nvSpPr>
        <p:spPr>
          <a:xfrm>
            <a:off x="10021144" y="563765"/>
            <a:ext cx="1292751" cy="1938992"/>
          </a:xfrm>
          <a:prstGeom prst="rect">
            <a:avLst/>
          </a:prstGeom>
          <a:noFill/>
        </p:spPr>
        <p:txBody>
          <a:bodyPr wrap="square" rtlCol="0">
            <a:spAutoFit/>
          </a:bodyPr>
          <a:lstStyle/>
          <a:p>
            <a:r>
              <a:rPr lang="en-US" sz="2400" dirty="0">
                <a:solidFill>
                  <a:srgbClr val="FFFFFF"/>
                </a:solidFill>
              </a:rPr>
              <a:t>We are stuck in the Matrix ~2050</a:t>
            </a:r>
          </a:p>
        </p:txBody>
      </p:sp>
      <p:sp>
        <p:nvSpPr>
          <p:cNvPr id="37" name="Freeform: Shape 36">
            <a:extLst>
              <a:ext uri="{FF2B5EF4-FFF2-40B4-BE49-F238E27FC236}">
                <a16:creationId xmlns:a16="http://schemas.microsoft.com/office/drawing/2014/main" id="{1550C61A-82B1-BBE0-E3AE-63C07EAD4D1E}"/>
              </a:ext>
            </a:extLst>
          </p:cNvPr>
          <p:cNvSpPr/>
          <p:nvPr/>
        </p:nvSpPr>
        <p:spPr>
          <a:xfrm>
            <a:off x="2770343" y="2799481"/>
            <a:ext cx="7874000" cy="1356511"/>
          </a:xfrm>
          <a:custGeom>
            <a:avLst/>
            <a:gdLst>
              <a:gd name="connsiteX0" fmla="*/ 0 w 7874000"/>
              <a:gd name="connsiteY0" fmla="*/ 1283579 h 1356511"/>
              <a:gd name="connsiteX1" fmla="*/ 904240 w 7874000"/>
              <a:gd name="connsiteY1" fmla="*/ 1253099 h 1356511"/>
              <a:gd name="connsiteX2" fmla="*/ 2214880 w 7874000"/>
              <a:gd name="connsiteY2" fmla="*/ 287899 h 1356511"/>
              <a:gd name="connsiteX3" fmla="*/ 7874000 w 7874000"/>
              <a:gd name="connsiteY3" fmla="*/ 94859 h 1356511"/>
            </a:gdLst>
            <a:ahLst/>
            <a:cxnLst>
              <a:cxn ang="0">
                <a:pos x="connsiteX0" y="connsiteY0"/>
              </a:cxn>
              <a:cxn ang="0">
                <a:pos x="connsiteX1" y="connsiteY1"/>
              </a:cxn>
              <a:cxn ang="0">
                <a:pos x="connsiteX2" y="connsiteY2"/>
              </a:cxn>
              <a:cxn ang="0">
                <a:pos x="connsiteX3" y="connsiteY3"/>
              </a:cxn>
            </a:cxnLst>
            <a:rect l="l" t="t" r="r" b="b"/>
            <a:pathLst>
              <a:path w="7874000" h="1356511">
                <a:moveTo>
                  <a:pt x="0" y="1283579"/>
                </a:moveTo>
                <a:cubicBezTo>
                  <a:pt x="267546" y="1351312"/>
                  <a:pt x="535093" y="1419046"/>
                  <a:pt x="904240" y="1253099"/>
                </a:cubicBezTo>
                <a:cubicBezTo>
                  <a:pt x="1273387" y="1087152"/>
                  <a:pt x="1053253" y="480939"/>
                  <a:pt x="2214880" y="287899"/>
                </a:cubicBezTo>
                <a:cubicBezTo>
                  <a:pt x="3376507" y="94859"/>
                  <a:pt x="7328747" y="-132048"/>
                  <a:pt x="7874000" y="9485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9233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178C422-55DF-D244-59B5-0F821852C771}"/>
              </a:ext>
            </a:extLst>
          </p:cNvPr>
          <p:cNvSpPr>
            <a:spLocks noGrp="1"/>
          </p:cNvSpPr>
          <p:nvPr>
            <p:ph type="title"/>
          </p:nvPr>
        </p:nvSpPr>
        <p:spPr>
          <a:xfrm>
            <a:off x="400774" y="450132"/>
            <a:ext cx="2563812" cy="1707526"/>
          </a:xfrm>
        </p:spPr>
        <p:txBody>
          <a:bodyPr anchor="t"/>
          <a:lstStyle/>
          <a:p>
            <a:r>
              <a:rPr lang="en-US" sz="3600" dirty="0"/>
              <a:t>Expanding the hierarchy</a:t>
            </a:r>
          </a:p>
        </p:txBody>
      </p:sp>
      <p:sp>
        <p:nvSpPr>
          <p:cNvPr id="9" name="Footer Placeholder 8">
            <a:extLst>
              <a:ext uri="{FF2B5EF4-FFF2-40B4-BE49-F238E27FC236}">
                <a16:creationId xmlns:a16="http://schemas.microsoft.com/office/drawing/2014/main" id="{209BDC82-7007-C3E8-0979-F6C61156CD94}"/>
              </a:ext>
            </a:extLst>
          </p:cNvPr>
          <p:cNvSpPr>
            <a:spLocks noGrp="1"/>
          </p:cNvSpPr>
          <p:nvPr>
            <p:ph type="ftr" sz="quarter" idx="3"/>
          </p:nvPr>
        </p:nvSpPr>
        <p:spPr/>
        <p:txBody>
          <a:bodyPr/>
          <a:lstStyle/>
          <a:p>
            <a:r>
              <a:rPr lang="en-US" dirty="0"/>
              <a:t>©2025 Brunswick Co. Confidential and all rights reserved.</a:t>
            </a:r>
          </a:p>
        </p:txBody>
      </p:sp>
      <p:sp>
        <p:nvSpPr>
          <p:cNvPr id="10" name="Slide Number Placeholder 9">
            <a:extLst>
              <a:ext uri="{FF2B5EF4-FFF2-40B4-BE49-F238E27FC236}">
                <a16:creationId xmlns:a16="http://schemas.microsoft.com/office/drawing/2014/main" id="{6DD08CF9-419B-8D96-7DC6-82B31591BFF8}"/>
              </a:ext>
            </a:extLst>
          </p:cNvPr>
          <p:cNvSpPr>
            <a:spLocks noGrp="1"/>
          </p:cNvSpPr>
          <p:nvPr>
            <p:ph type="sldNum" sz="quarter" idx="4"/>
          </p:nvPr>
        </p:nvSpPr>
        <p:spPr/>
        <p:txBody>
          <a:bodyPr/>
          <a:lstStyle/>
          <a:p>
            <a:fld id="{DE228D29-0B0A-4552-9124-17F5ACEF26E2}" type="slidenum">
              <a:rPr lang="en-US" smtClean="0"/>
              <a:pPr/>
              <a:t>12</a:t>
            </a:fld>
            <a:endParaRPr lang="en-US" dirty="0"/>
          </a:p>
        </p:txBody>
      </p:sp>
      <p:sp>
        <p:nvSpPr>
          <p:cNvPr id="19" name="Text Placeholder 18">
            <a:extLst>
              <a:ext uri="{FF2B5EF4-FFF2-40B4-BE49-F238E27FC236}">
                <a16:creationId xmlns:a16="http://schemas.microsoft.com/office/drawing/2014/main" id="{A34AE40B-ABF1-3AA1-C564-18E41593E5A7}"/>
              </a:ext>
            </a:extLst>
          </p:cNvPr>
          <p:cNvSpPr>
            <a:spLocks noGrp="1"/>
          </p:cNvSpPr>
          <p:nvPr>
            <p:ph type="body" sz="quarter" idx="24"/>
          </p:nvPr>
        </p:nvSpPr>
        <p:spPr/>
        <p:txBody>
          <a:bodyPr/>
          <a:lstStyle/>
          <a:p>
            <a:endParaRPr lang="en-US" dirty="0"/>
          </a:p>
        </p:txBody>
      </p:sp>
      <p:sp>
        <p:nvSpPr>
          <p:cNvPr id="21" name="Oval 20">
            <a:extLst>
              <a:ext uri="{FF2B5EF4-FFF2-40B4-BE49-F238E27FC236}">
                <a16:creationId xmlns:a16="http://schemas.microsoft.com/office/drawing/2014/main" id="{4AFF9149-FB18-F0E7-7F53-8ABA1E8FF3EC}"/>
              </a:ext>
            </a:extLst>
          </p:cNvPr>
          <p:cNvSpPr/>
          <p:nvPr/>
        </p:nvSpPr>
        <p:spPr>
          <a:xfrm>
            <a:off x="3455581" y="584791"/>
            <a:ext cx="8301443" cy="5762846"/>
          </a:xfrm>
          <a:prstGeom prst="ellipse">
            <a:avLst/>
          </a:prstGeom>
          <a:solidFill>
            <a:srgbClr val="D4E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43D7600-5A55-467D-71EF-155EFF3C855C}"/>
              </a:ext>
            </a:extLst>
          </p:cNvPr>
          <p:cNvSpPr/>
          <p:nvPr/>
        </p:nvSpPr>
        <p:spPr>
          <a:xfrm>
            <a:off x="4372324" y="1861458"/>
            <a:ext cx="3135052" cy="3929742"/>
          </a:xfrm>
          <a:prstGeom prst="ellipse">
            <a:avLst/>
          </a:prstGeom>
          <a:solidFill>
            <a:srgbClr val="04E2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69A08AD-ABF5-A82D-14C2-5B2F95BB2212}"/>
              </a:ext>
            </a:extLst>
          </p:cNvPr>
          <p:cNvSpPr/>
          <p:nvPr/>
        </p:nvSpPr>
        <p:spPr>
          <a:xfrm>
            <a:off x="4782385" y="2989772"/>
            <a:ext cx="2276668" cy="263988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Placeholder 21" descr="Artificial Intelligence with solid fill">
            <a:extLst>
              <a:ext uri="{FF2B5EF4-FFF2-40B4-BE49-F238E27FC236}">
                <a16:creationId xmlns:a16="http://schemas.microsoft.com/office/drawing/2014/main" id="{50F2F47A-62BE-4ED6-0D57-65859775806C}"/>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7059053" y="760516"/>
            <a:ext cx="1086758" cy="1086758"/>
          </a:xfrm>
          <a:prstGeom prst="ellipse">
            <a:avLst/>
          </a:prstGeom>
          <a:noFill/>
        </p:spPr>
      </p:pic>
      <p:pic>
        <p:nvPicPr>
          <p:cNvPr id="25" name="Picture Placeholder 23" descr="Scatterplot with solid fill">
            <a:extLst>
              <a:ext uri="{FF2B5EF4-FFF2-40B4-BE49-F238E27FC236}">
                <a16:creationId xmlns:a16="http://schemas.microsoft.com/office/drawing/2014/main" id="{8AC3A3BE-CB02-6491-BEA3-DA699DA5F506}"/>
              </a:ext>
            </a:extLst>
          </p:cNvPr>
          <p:cNvPicPr>
            <a:picLocks noChangeAspect="1"/>
          </p:cNvPicPr>
          <p:nvPr/>
        </p:nvPicPr>
        <p:blipFill>
          <a:blip r:embed="rId5">
            <a:extLst>
              <a:ext uri="{96DAC541-7B7A-43D3-8B79-37D633B846F1}">
                <asvg:svgBlip xmlns:asvg="http://schemas.microsoft.com/office/drawing/2016/SVG/main" r:embed="rId6"/>
              </a:ext>
            </a:extLst>
          </a:blip>
          <a:srcRect l="73" r="73"/>
          <a:stretch>
            <a:fillRect/>
          </a:stretch>
        </p:blipFill>
        <p:spPr>
          <a:xfrm>
            <a:off x="5503443" y="2168557"/>
            <a:ext cx="821214" cy="821214"/>
          </a:xfrm>
          <a:prstGeom prst="ellipse">
            <a:avLst/>
          </a:prstGeom>
          <a:noFill/>
        </p:spPr>
      </p:pic>
      <p:pic>
        <p:nvPicPr>
          <p:cNvPr id="26" name="Picture 25">
            <a:extLst>
              <a:ext uri="{FF2B5EF4-FFF2-40B4-BE49-F238E27FC236}">
                <a16:creationId xmlns:a16="http://schemas.microsoft.com/office/drawing/2014/main" id="{9B6A097F-9EA5-3283-BDBC-5390B6F4F1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5504236" y="3296870"/>
            <a:ext cx="874318" cy="580398"/>
          </a:xfrm>
          <a:prstGeom prst="rect">
            <a:avLst/>
          </a:prstGeom>
        </p:spPr>
      </p:pic>
      <p:sp>
        <p:nvSpPr>
          <p:cNvPr id="27" name="Oval 26">
            <a:extLst>
              <a:ext uri="{FF2B5EF4-FFF2-40B4-BE49-F238E27FC236}">
                <a16:creationId xmlns:a16="http://schemas.microsoft.com/office/drawing/2014/main" id="{D4CD021B-FCB5-F14D-36DD-129ABDA49EFC}"/>
              </a:ext>
            </a:extLst>
          </p:cNvPr>
          <p:cNvSpPr/>
          <p:nvPr/>
        </p:nvSpPr>
        <p:spPr>
          <a:xfrm>
            <a:off x="5257929" y="4097524"/>
            <a:ext cx="1368591" cy="1349944"/>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Placeholder 39" descr="Remote learning language with solid fill">
            <a:extLst>
              <a:ext uri="{FF2B5EF4-FFF2-40B4-BE49-F238E27FC236}">
                <a16:creationId xmlns:a16="http://schemas.microsoft.com/office/drawing/2014/main" id="{2F992718-DD4A-A01B-C5FD-5FF6981D1AD4}"/>
              </a:ext>
            </a:extLst>
          </p:cNvPr>
          <p:cNvPicPr>
            <a:picLocks noChangeAspect="1"/>
          </p:cNvPicPr>
          <p:nvPr/>
        </p:nvPicPr>
        <p:blipFill>
          <a:blip r:embed="rId8">
            <a:extLst>
              <a:ext uri="{96DAC541-7B7A-43D3-8B79-37D633B846F1}">
                <asvg:svgBlip xmlns:asvg="http://schemas.microsoft.com/office/drawing/2016/SVG/main" r:embed="rId9"/>
              </a:ext>
            </a:extLst>
          </a:blip>
          <a:srcRect/>
          <a:stretch>
            <a:fillRect/>
          </a:stretch>
        </p:blipFill>
        <p:spPr>
          <a:xfrm>
            <a:off x="5476104" y="4369234"/>
            <a:ext cx="940424" cy="940424"/>
          </a:xfrm>
          <a:prstGeom prst="ellipse">
            <a:avLst/>
          </a:prstGeom>
          <a:noFill/>
        </p:spPr>
      </p:pic>
      <p:sp>
        <p:nvSpPr>
          <p:cNvPr id="5" name="Oval 4">
            <a:extLst>
              <a:ext uri="{FF2B5EF4-FFF2-40B4-BE49-F238E27FC236}">
                <a16:creationId xmlns:a16="http://schemas.microsoft.com/office/drawing/2014/main" id="{1B936D4B-72B4-27DC-0F42-DBA2D9BEB1B2}"/>
              </a:ext>
            </a:extLst>
          </p:cNvPr>
          <p:cNvSpPr/>
          <p:nvPr/>
        </p:nvSpPr>
        <p:spPr>
          <a:xfrm>
            <a:off x="7720014" y="1699918"/>
            <a:ext cx="3135052" cy="3929742"/>
          </a:xfrm>
          <a:prstGeom prst="ellipse">
            <a:avLst/>
          </a:prstGeom>
          <a:solidFill>
            <a:srgbClr val="A665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Oval 5">
            <a:extLst>
              <a:ext uri="{FF2B5EF4-FFF2-40B4-BE49-F238E27FC236}">
                <a16:creationId xmlns:a16="http://schemas.microsoft.com/office/drawing/2014/main" id="{ECB5FA68-A5A1-83CC-BC2D-D0DBA0FBDAEC}"/>
              </a:ext>
            </a:extLst>
          </p:cNvPr>
          <p:cNvSpPr/>
          <p:nvPr/>
        </p:nvSpPr>
        <p:spPr>
          <a:xfrm>
            <a:off x="8145811" y="3069068"/>
            <a:ext cx="2276668" cy="2259881"/>
          </a:xfrm>
          <a:prstGeom prst="ellipse">
            <a:avLst/>
          </a:prstGeom>
          <a:solidFill>
            <a:srgbClr val="A7A9A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descr="Brain with solid fill">
            <a:extLst>
              <a:ext uri="{FF2B5EF4-FFF2-40B4-BE49-F238E27FC236}">
                <a16:creationId xmlns:a16="http://schemas.microsoft.com/office/drawing/2014/main" id="{72B7C633-1C80-D377-66CA-887A42134F1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826945" y="1974505"/>
            <a:ext cx="914400" cy="914400"/>
          </a:xfrm>
          <a:prstGeom prst="rect">
            <a:avLst/>
          </a:prstGeom>
        </p:spPr>
      </p:pic>
      <p:pic>
        <p:nvPicPr>
          <p:cNvPr id="12" name="Graphic 11" descr="Brain with solid fill">
            <a:extLst>
              <a:ext uri="{FF2B5EF4-FFF2-40B4-BE49-F238E27FC236}">
                <a16:creationId xmlns:a16="http://schemas.microsoft.com/office/drawing/2014/main" id="{1517009D-8518-E349-5119-D8A0F95C3CE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993929" y="1514154"/>
            <a:ext cx="914400" cy="914400"/>
          </a:xfrm>
          <a:prstGeom prst="rect">
            <a:avLst/>
          </a:prstGeom>
        </p:spPr>
      </p:pic>
      <p:sp>
        <p:nvSpPr>
          <p:cNvPr id="16" name="TextBox 15">
            <a:extLst>
              <a:ext uri="{FF2B5EF4-FFF2-40B4-BE49-F238E27FC236}">
                <a16:creationId xmlns:a16="http://schemas.microsoft.com/office/drawing/2014/main" id="{8B61833A-3F59-675C-C652-7DA55D91C975}"/>
              </a:ext>
            </a:extLst>
          </p:cNvPr>
          <p:cNvSpPr txBox="1"/>
          <p:nvPr/>
        </p:nvSpPr>
        <p:spPr>
          <a:xfrm>
            <a:off x="122677" y="2352796"/>
            <a:ext cx="3120006" cy="2862322"/>
          </a:xfrm>
          <a:prstGeom prst="rect">
            <a:avLst/>
          </a:prstGeom>
          <a:noFill/>
        </p:spPr>
        <p:txBody>
          <a:bodyPr wrap="square" rtlCol="0">
            <a:spAutoFit/>
          </a:bodyPr>
          <a:lstStyle/>
          <a:p>
            <a:r>
              <a:rPr lang="en-US" b="1" dirty="0"/>
              <a:t>Artificial General Intelligence</a:t>
            </a:r>
          </a:p>
          <a:p>
            <a:pPr marL="285750" indent="-285750">
              <a:buFont typeface="Arial" panose="020B0604020202020204" pitchFamily="34" charset="0"/>
              <a:buChar char="•"/>
            </a:pPr>
            <a:r>
              <a:rPr lang="en-US" dirty="0"/>
              <a:t>Self-aware &amp; consciousness</a:t>
            </a:r>
          </a:p>
          <a:p>
            <a:pPr marL="285750" indent="-285750">
              <a:buFont typeface="Arial" panose="020B0604020202020204" pitchFamily="34" charset="0"/>
              <a:buChar char="•"/>
            </a:pPr>
            <a:r>
              <a:rPr lang="en-US" dirty="0"/>
              <a:t>Abstract reasoning &amp; problem solving</a:t>
            </a:r>
          </a:p>
          <a:p>
            <a:pPr marL="285750" indent="-285750">
              <a:buFont typeface="Arial" panose="020B0604020202020204" pitchFamily="34" charset="0"/>
              <a:buChar char="•"/>
            </a:pPr>
            <a:r>
              <a:rPr lang="en-US" dirty="0"/>
              <a:t>Transfer knowledge</a:t>
            </a:r>
          </a:p>
          <a:p>
            <a:pPr marL="285750" indent="-285750">
              <a:buFont typeface="Arial" panose="020B0604020202020204" pitchFamily="34" charset="0"/>
              <a:buChar char="•"/>
            </a:pPr>
            <a:r>
              <a:rPr lang="en-US" dirty="0"/>
              <a:t>Understand context </a:t>
            </a:r>
          </a:p>
          <a:p>
            <a:pPr marL="285750" indent="-285750">
              <a:buFont typeface="Arial" panose="020B0604020202020204" pitchFamily="34" charset="0"/>
              <a:buChar char="•"/>
            </a:pPr>
            <a:r>
              <a:rPr lang="en-US" dirty="0"/>
              <a:t>Emotional intelligence</a:t>
            </a:r>
          </a:p>
          <a:p>
            <a:pPr algn="ctr"/>
            <a:r>
              <a:rPr lang="en-US" b="1" dirty="0"/>
              <a:t>AGI = Humans</a:t>
            </a:r>
          </a:p>
          <a:p>
            <a:endParaRPr lang="en-US" dirty="0"/>
          </a:p>
          <a:p>
            <a:endParaRPr lang="en-US" dirty="0"/>
          </a:p>
        </p:txBody>
      </p:sp>
      <p:pic>
        <p:nvPicPr>
          <p:cNvPr id="20" name="Picture 19">
            <a:extLst>
              <a:ext uri="{FF2B5EF4-FFF2-40B4-BE49-F238E27FC236}">
                <a16:creationId xmlns:a16="http://schemas.microsoft.com/office/drawing/2014/main" id="{2BB5DC5A-2B93-3591-A33A-BA6CE25EDE0C}"/>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8826945" y="3778227"/>
            <a:ext cx="914400" cy="914400"/>
          </a:xfrm>
          <a:prstGeom prst="rect">
            <a:avLst/>
          </a:prstGeom>
        </p:spPr>
      </p:pic>
      <p:pic>
        <p:nvPicPr>
          <p:cNvPr id="31" name="Picture 30">
            <a:extLst>
              <a:ext uri="{FF2B5EF4-FFF2-40B4-BE49-F238E27FC236}">
                <a16:creationId xmlns:a16="http://schemas.microsoft.com/office/drawing/2014/main" id="{896B49F4-7F4E-0E70-3A69-05EB04AAFD0D}"/>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1132517" y="4886646"/>
            <a:ext cx="914400" cy="914400"/>
          </a:xfrm>
          <a:prstGeom prst="rect">
            <a:avLst/>
          </a:prstGeom>
        </p:spPr>
      </p:pic>
      <p:sp>
        <p:nvSpPr>
          <p:cNvPr id="33" name="TextBox 32">
            <a:extLst>
              <a:ext uri="{FF2B5EF4-FFF2-40B4-BE49-F238E27FC236}">
                <a16:creationId xmlns:a16="http://schemas.microsoft.com/office/drawing/2014/main" id="{572C0AC4-BDBC-DAF7-E7EE-BEFD0A7D4676}"/>
              </a:ext>
            </a:extLst>
          </p:cNvPr>
          <p:cNvSpPr txBox="1"/>
          <p:nvPr/>
        </p:nvSpPr>
        <p:spPr>
          <a:xfrm>
            <a:off x="219075" y="5807703"/>
            <a:ext cx="3120006" cy="646331"/>
          </a:xfrm>
          <a:prstGeom prst="rect">
            <a:avLst/>
          </a:prstGeom>
          <a:noFill/>
        </p:spPr>
        <p:txBody>
          <a:bodyPr wrap="square" rtlCol="0">
            <a:spAutoFit/>
          </a:bodyPr>
          <a:lstStyle/>
          <a:p>
            <a:r>
              <a:rPr lang="en-US" b="1" dirty="0"/>
              <a:t>Artificial Super Intelligence</a:t>
            </a:r>
          </a:p>
          <a:p>
            <a:pPr algn="ctr"/>
            <a:r>
              <a:rPr lang="en-US" b="1" dirty="0"/>
              <a:t>ASI &gt;&gt; AGI = Humans</a:t>
            </a:r>
            <a:endParaRPr lang="en-US" dirty="0"/>
          </a:p>
        </p:txBody>
      </p:sp>
    </p:spTree>
    <p:extLst>
      <p:ext uri="{BB962C8B-B14F-4D97-AF65-F5344CB8AC3E}">
        <p14:creationId xmlns:p14="http://schemas.microsoft.com/office/powerpoint/2010/main" val="15429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16"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A45357CF-3404-6A58-912F-9B62A0117D02}"/>
              </a:ext>
            </a:extLst>
          </p:cNvPr>
          <p:cNvSpPr>
            <a:spLocks noGrp="1"/>
          </p:cNvSpPr>
          <p:nvPr>
            <p:ph type="pic" sz="quarter" idx="27"/>
          </p:nvPr>
        </p:nvSpPr>
        <p:spPr/>
        <p:txBody>
          <a:bodyPr/>
          <a:lstStyle/>
          <a:p>
            <a:endParaRPr lang="en-US" dirty="0"/>
          </a:p>
        </p:txBody>
      </p:sp>
      <p:cxnSp>
        <p:nvCxnSpPr>
          <p:cNvPr id="14" name="Straight Connector 13">
            <a:extLst>
              <a:ext uri="{FF2B5EF4-FFF2-40B4-BE49-F238E27FC236}">
                <a16:creationId xmlns:a16="http://schemas.microsoft.com/office/drawing/2014/main" id="{C0E5ECC5-771B-2573-2A84-86F7B285C2C2}"/>
              </a:ext>
            </a:extLst>
          </p:cNvPr>
          <p:cNvCxnSpPr>
            <a:cxnSpLocks/>
          </p:cNvCxnSpPr>
          <p:nvPr/>
        </p:nvCxnSpPr>
        <p:spPr>
          <a:xfrm>
            <a:off x="1950720" y="4084239"/>
            <a:ext cx="3556000" cy="1216196"/>
          </a:xfrm>
          <a:prstGeom prst="line">
            <a:avLst/>
          </a:prstGeom>
          <a:ln w="1905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CA5BF4E-B162-ABDD-EE11-E51AD89139DB}"/>
              </a:ext>
            </a:extLst>
          </p:cNvPr>
          <p:cNvCxnSpPr>
            <a:cxnSpLocks/>
          </p:cNvCxnSpPr>
          <p:nvPr/>
        </p:nvCxnSpPr>
        <p:spPr>
          <a:xfrm flipV="1">
            <a:off x="2770343" y="1432560"/>
            <a:ext cx="2858297" cy="1584960"/>
          </a:xfrm>
          <a:prstGeom prst="line">
            <a:avLst/>
          </a:prstGeom>
          <a:ln w="1905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EED737E-1B71-49CB-8EC4-AA13F244EE3A}"/>
              </a:ext>
            </a:extLst>
          </p:cNvPr>
          <p:cNvCxnSpPr>
            <a:stCxn id="8" idx="1"/>
          </p:cNvCxnSpPr>
          <p:nvPr/>
        </p:nvCxnSpPr>
        <p:spPr>
          <a:xfrm>
            <a:off x="0" y="3595291"/>
            <a:ext cx="3251200" cy="5865"/>
          </a:xfrm>
          <a:prstGeom prst="line">
            <a:avLst/>
          </a:prstGeom>
          <a:ln w="3810000"/>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01682FDF-3522-F7D8-C0FA-174802875D72}"/>
              </a:ext>
            </a:extLst>
          </p:cNvPr>
          <p:cNvSpPr>
            <a:spLocks noGrp="1"/>
          </p:cNvSpPr>
          <p:nvPr>
            <p:ph type="ftr" sz="quarter" idx="3"/>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BE80B4B7-3E2C-925D-0105-097CE46ACA4B}"/>
              </a:ext>
            </a:extLst>
          </p:cNvPr>
          <p:cNvSpPr>
            <a:spLocks noGrp="1"/>
          </p:cNvSpPr>
          <p:nvPr>
            <p:ph type="sldNum" sz="quarter" idx="4"/>
          </p:nvPr>
        </p:nvSpPr>
        <p:spPr/>
        <p:txBody>
          <a:bodyPr/>
          <a:lstStyle/>
          <a:p>
            <a:fld id="{DE228D29-0B0A-4552-9124-17F5ACEF26E2}" type="slidenum">
              <a:rPr lang="en-US" smtClean="0"/>
              <a:pPr/>
              <a:t>13</a:t>
            </a:fld>
            <a:endParaRPr lang="en-US" dirty="0"/>
          </a:p>
        </p:txBody>
      </p:sp>
      <p:sp>
        <p:nvSpPr>
          <p:cNvPr id="9" name="Text Placeholder 8">
            <a:extLst>
              <a:ext uri="{FF2B5EF4-FFF2-40B4-BE49-F238E27FC236}">
                <a16:creationId xmlns:a16="http://schemas.microsoft.com/office/drawing/2014/main" id="{7465335D-0654-4544-0550-C34AEE064527}"/>
              </a:ext>
            </a:extLst>
          </p:cNvPr>
          <p:cNvSpPr>
            <a:spLocks noGrp="1"/>
          </p:cNvSpPr>
          <p:nvPr>
            <p:ph type="body" sz="quarter" idx="24"/>
          </p:nvPr>
        </p:nvSpPr>
        <p:spPr/>
        <p:txBody>
          <a:bodyPr/>
          <a:lstStyle/>
          <a:p>
            <a:endParaRPr lang="en-US" dirty="0"/>
          </a:p>
        </p:txBody>
      </p:sp>
      <p:sp>
        <p:nvSpPr>
          <p:cNvPr id="8" name="Title 7">
            <a:extLst>
              <a:ext uri="{FF2B5EF4-FFF2-40B4-BE49-F238E27FC236}">
                <a16:creationId xmlns:a16="http://schemas.microsoft.com/office/drawing/2014/main" id="{22137AEC-F3B6-ACF6-FDA7-4D33C0459A94}"/>
              </a:ext>
            </a:extLst>
          </p:cNvPr>
          <p:cNvSpPr>
            <a:spLocks noGrp="1"/>
          </p:cNvSpPr>
          <p:nvPr>
            <p:ph type="title"/>
          </p:nvPr>
        </p:nvSpPr>
        <p:spPr>
          <a:xfrm>
            <a:off x="0" y="2156222"/>
            <a:ext cx="3254575" cy="2878137"/>
          </a:xfrm>
        </p:spPr>
        <p:txBody>
          <a:bodyPr/>
          <a:lstStyle/>
          <a:p>
            <a:r>
              <a:rPr lang="en-US" dirty="0"/>
              <a:t>What’s next for AI?</a:t>
            </a:r>
          </a:p>
        </p:txBody>
      </p:sp>
      <p:cxnSp>
        <p:nvCxnSpPr>
          <p:cNvPr id="15" name="Straight Connector 14">
            <a:extLst>
              <a:ext uri="{FF2B5EF4-FFF2-40B4-BE49-F238E27FC236}">
                <a16:creationId xmlns:a16="http://schemas.microsoft.com/office/drawing/2014/main" id="{065356D2-422D-ACB2-3CC9-C71567E25C7B}"/>
              </a:ext>
            </a:extLst>
          </p:cNvPr>
          <p:cNvCxnSpPr>
            <a:cxnSpLocks/>
          </p:cNvCxnSpPr>
          <p:nvPr/>
        </p:nvCxnSpPr>
        <p:spPr>
          <a:xfrm>
            <a:off x="5206127" y="5261579"/>
            <a:ext cx="6449579" cy="0"/>
          </a:xfrm>
          <a:prstGeom prst="line">
            <a:avLst/>
          </a:prstGeom>
          <a:ln w="1905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A3742C9-8999-6879-B9CD-C24516C371FB}"/>
              </a:ext>
            </a:extLst>
          </p:cNvPr>
          <p:cNvCxnSpPr>
            <a:cxnSpLocks/>
          </p:cNvCxnSpPr>
          <p:nvPr/>
        </p:nvCxnSpPr>
        <p:spPr>
          <a:xfrm>
            <a:off x="5147094" y="1556296"/>
            <a:ext cx="6609931" cy="0"/>
          </a:xfrm>
          <a:prstGeom prst="line">
            <a:avLst/>
          </a:prstGeom>
          <a:ln w="1905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E4ADB850-0360-48EF-B407-AD6BDF9DEFD5}"/>
              </a:ext>
            </a:extLst>
          </p:cNvPr>
          <p:cNvSpPr txBox="1"/>
          <p:nvPr/>
        </p:nvSpPr>
        <p:spPr>
          <a:xfrm>
            <a:off x="3765334" y="1509922"/>
            <a:ext cx="1625600" cy="1200329"/>
          </a:xfrm>
          <a:prstGeom prst="rect">
            <a:avLst/>
          </a:prstGeom>
          <a:noFill/>
        </p:spPr>
        <p:txBody>
          <a:bodyPr wrap="square" rtlCol="0">
            <a:spAutoFit/>
          </a:bodyPr>
          <a:lstStyle/>
          <a:p>
            <a:r>
              <a:rPr lang="en-US" sz="2400" dirty="0">
                <a:solidFill>
                  <a:srgbClr val="FFFFFF"/>
                </a:solidFill>
              </a:rPr>
              <a:t>If Sam Altman is right…</a:t>
            </a:r>
          </a:p>
        </p:txBody>
      </p:sp>
      <p:sp>
        <p:nvSpPr>
          <p:cNvPr id="33" name="TextBox 32">
            <a:extLst>
              <a:ext uri="{FF2B5EF4-FFF2-40B4-BE49-F238E27FC236}">
                <a16:creationId xmlns:a16="http://schemas.microsoft.com/office/drawing/2014/main" id="{A7145725-8AF0-C89A-DB9A-0E63903653B6}"/>
              </a:ext>
            </a:extLst>
          </p:cNvPr>
          <p:cNvSpPr txBox="1"/>
          <p:nvPr/>
        </p:nvSpPr>
        <p:spPr>
          <a:xfrm>
            <a:off x="5618000" y="721420"/>
            <a:ext cx="2123920" cy="1569660"/>
          </a:xfrm>
          <a:prstGeom prst="rect">
            <a:avLst/>
          </a:prstGeom>
          <a:noFill/>
        </p:spPr>
        <p:txBody>
          <a:bodyPr wrap="square" rtlCol="0">
            <a:spAutoFit/>
          </a:bodyPr>
          <a:lstStyle/>
          <a:p>
            <a:r>
              <a:rPr lang="en-US" sz="2400" dirty="0">
                <a:solidFill>
                  <a:srgbClr val="FFFFFF"/>
                </a:solidFill>
              </a:rPr>
              <a:t>AGI: Artificial General Intelligence in 2025/2026</a:t>
            </a:r>
          </a:p>
        </p:txBody>
      </p:sp>
      <p:sp>
        <p:nvSpPr>
          <p:cNvPr id="34" name="TextBox 33">
            <a:extLst>
              <a:ext uri="{FF2B5EF4-FFF2-40B4-BE49-F238E27FC236}">
                <a16:creationId xmlns:a16="http://schemas.microsoft.com/office/drawing/2014/main" id="{828271B1-55ED-6599-9E73-1B937404CA86}"/>
              </a:ext>
            </a:extLst>
          </p:cNvPr>
          <p:cNvSpPr txBox="1"/>
          <p:nvPr/>
        </p:nvSpPr>
        <p:spPr>
          <a:xfrm>
            <a:off x="7786045" y="626924"/>
            <a:ext cx="2123919" cy="1938992"/>
          </a:xfrm>
          <a:prstGeom prst="rect">
            <a:avLst/>
          </a:prstGeom>
          <a:noFill/>
        </p:spPr>
        <p:txBody>
          <a:bodyPr wrap="square" rtlCol="0">
            <a:spAutoFit/>
          </a:bodyPr>
          <a:lstStyle/>
          <a:p>
            <a:r>
              <a:rPr lang="en-US" sz="2400" dirty="0">
                <a:solidFill>
                  <a:srgbClr val="FFFFFF"/>
                </a:solidFill>
              </a:rPr>
              <a:t>ASI: Artificial Super Intelligence in ~2030s (1000s of days)</a:t>
            </a:r>
          </a:p>
        </p:txBody>
      </p:sp>
      <p:sp>
        <p:nvSpPr>
          <p:cNvPr id="35" name="TextBox 34">
            <a:extLst>
              <a:ext uri="{FF2B5EF4-FFF2-40B4-BE49-F238E27FC236}">
                <a16:creationId xmlns:a16="http://schemas.microsoft.com/office/drawing/2014/main" id="{E85DE3FB-6758-2215-A101-B76CEF499F49}"/>
              </a:ext>
            </a:extLst>
          </p:cNvPr>
          <p:cNvSpPr txBox="1"/>
          <p:nvPr/>
        </p:nvSpPr>
        <p:spPr>
          <a:xfrm>
            <a:off x="10021144" y="563765"/>
            <a:ext cx="1292751" cy="1938992"/>
          </a:xfrm>
          <a:prstGeom prst="rect">
            <a:avLst/>
          </a:prstGeom>
          <a:noFill/>
        </p:spPr>
        <p:txBody>
          <a:bodyPr wrap="square" rtlCol="0">
            <a:spAutoFit/>
          </a:bodyPr>
          <a:lstStyle/>
          <a:p>
            <a:r>
              <a:rPr lang="en-US" sz="2400" dirty="0">
                <a:solidFill>
                  <a:srgbClr val="FFFFFF"/>
                </a:solidFill>
              </a:rPr>
              <a:t>We are stuck in the Matrix ~2050</a:t>
            </a:r>
          </a:p>
        </p:txBody>
      </p:sp>
      <p:sp>
        <p:nvSpPr>
          <p:cNvPr id="36" name="TextBox 35">
            <a:extLst>
              <a:ext uri="{FF2B5EF4-FFF2-40B4-BE49-F238E27FC236}">
                <a16:creationId xmlns:a16="http://schemas.microsoft.com/office/drawing/2014/main" id="{EDE0826E-0A50-82E7-6907-3CC22E1EDAC7}"/>
              </a:ext>
            </a:extLst>
          </p:cNvPr>
          <p:cNvSpPr txBox="1"/>
          <p:nvPr/>
        </p:nvSpPr>
        <p:spPr>
          <a:xfrm>
            <a:off x="3576400" y="4014421"/>
            <a:ext cx="2041600" cy="1569660"/>
          </a:xfrm>
          <a:prstGeom prst="rect">
            <a:avLst/>
          </a:prstGeom>
          <a:noFill/>
        </p:spPr>
        <p:txBody>
          <a:bodyPr wrap="square" rtlCol="0">
            <a:spAutoFit/>
          </a:bodyPr>
          <a:lstStyle/>
          <a:p>
            <a:r>
              <a:rPr lang="en-US" sz="2400" dirty="0">
                <a:solidFill>
                  <a:srgbClr val="FFFFFF"/>
                </a:solidFill>
              </a:rPr>
              <a:t>Let’s     consider if AGI &amp; ASI is decades+ away </a:t>
            </a:r>
          </a:p>
        </p:txBody>
      </p:sp>
      <p:sp>
        <p:nvSpPr>
          <p:cNvPr id="37" name="Freeform: Shape 36">
            <a:extLst>
              <a:ext uri="{FF2B5EF4-FFF2-40B4-BE49-F238E27FC236}">
                <a16:creationId xmlns:a16="http://schemas.microsoft.com/office/drawing/2014/main" id="{1550C61A-82B1-BBE0-E3AE-63C07EAD4D1E}"/>
              </a:ext>
            </a:extLst>
          </p:cNvPr>
          <p:cNvSpPr/>
          <p:nvPr/>
        </p:nvSpPr>
        <p:spPr>
          <a:xfrm>
            <a:off x="2770343" y="2799481"/>
            <a:ext cx="7874000" cy="1356511"/>
          </a:xfrm>
          <a:custGeom>
            <a:avLst/>
            <a:gdLst>
              <a:gd name="connsiteX0" fmla="*/ 0 w 7874000"/>
              <a:gd name="connsiteY0" fmla="*/ 1283579 h 1356511"/>
              <a:gd name="connsiteX1" fmla="*/ 904240 w 7874000"/>
              <a:gd name="connsiteY1" fmla="*/ 1253099 h 1356511"/>
              <a:gd name="connsiteX2" fmla="*/ 2214880 w 7874000"/>
              <a:gd name="connsiteY2" fmla="*/ 287899 h 1356511"/>
              <a:gd name="connsiteX3" fmla="*/ 7874000 w 7874000"/>
              <a:gd name="connsiteY3" fmla="*/ 94859 h 1356511"/>
            </a:gdLst>
            <a:ahLst/>
            <a:cxnLst>
              <a:cxn ang="0">
                <a:pos x="connsiteX0" y="connsiteY0"/>
              </a:cxn>
              <a:cxn ang="0">
                <a:pos x="connsiteX1" y="connsiteY1"/>
              </a:cxn>
              <a:cxn ang="0">
                <a:pos x="connsiteX2" y="connsiteY2"/>
              </a:cxn>
              <a:cxn ang="0">
                <a:pos x="connsiteX3" y="connsiteY3"/>
              </a:cxn>
            </a:cxnLst>
            <a:rect l="l" t="t" r="r" b="b"/>
            <a:pathLst>
              <a:path w="7874000" h="1356511">
                <a:moveTo>
                  <a:pt x="0" y="1283579"/>
                </a:moveTo>
                <a:cubicBezTo>
                  <a:pt x="267546" y="1351312"/>
                  <a:pt x="535093" y="1419046"/>
                  <a:pt x="904240" y="1253099"/>
                </a:cubicBezTo>
                <a:cubicBezTo>
                  <a:pt x="1273387" y="1087152"/>
                  <a:pt x="1053253" y="480939"/>
                  <a:pt x="2214880" y="287899"/>
                </a:cubicBezTo>
                <a:cubicBezTo>
                  <a:pt x="3376507" y="94859"/>
                  <a:pt x="7328747" y="-132048"/>
                  <a:pt x="7874000" y="94859"/>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5EC832B-BA0F-6C12-E22B-8163A49FDDB5}"/>
              </a:ext>
            </a:extLst>
          </p:cNvPr>
          <p:cNvSpPr txBox="1"/>
          <p:nvPr/>
        </p:nvSpPr>
        <p:spPr>
          <a:xfrm>
            <a:off x="5769767" y="4476749"/>
            <a:ext cx="5768384" cy="1569660"/>
          </a:xfrm>
          <a:prstGeom prst="rect">
            <a:avLst/>
          </a:prstGeom>
          <a:noFill/>
        </p:spPr>
        <p:txBody>
          <a:bodyPr wrap="square" rtlCol="0">
            <a:spAutoFit/>
          </a:bodyPr>
          <a:lstStyle/>
          <a:p>
            <a:r>
              <a:rPr lang="en-US" sz="2400" dirty="0">
                <a:solidFill>
                  <a:srgbClr val="FFFFFF"/>
                </a:solidFill>
              </a:rPr>
              <a:t>By scaling Predictive AI, companies can rejuvenate pre-2022 AI, driving substantial value and process optimization today (without fear of the Matrix!)  </a:t>
            </a:r>
          </a:p>
        </p:txBody>
      </p:sp>
    </p:spTree>
    <p:extLst>
      <p:ext uri="{BB962C8B-B14F-4D97-AF65-F5344CB8AC3E}">
        <p14:creationId xmlns:p14="http://schemas.microsoft.com/office/powerpoint/2010/main" val="1827371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F36B0DC-A68B-0CE5-608D-3AE1464D80C1}"/>
              </a:ext>
            </a:extLst>
          </p:cNvPr>
          <p:cNvSpPr>
            <a:spLocks noGrp="1"/>
          </p:cNvSpPr>
          <p:nvPr>
            <p:ph type="title"/>
          </p:nvPr>
        </p:nvSpPr>
        <p:spPr>
          <a:xfrm>
            <a:off x="773560" y="1592264"/>
            <a:ext cx="4384963" cy="3673472"/>
          </a:xfrm>
        </p:spPr>
        <p:txBody>
          <a:bodyPr/>
          <a:lstStyle/>
          <a:p>
            <a:r>
              <a:rPr lang="en-US" dirty="0"/>
              <a:t>Challenge of Predictive AI compared to Gen AI</a:t>
            </a:r>
          </a:p>
        </p:txBody>
      </p:sp>
      <p:sp>
        <p:nvSpPr>
          <p:cNvPr id="3" name="Footer Placeholder 2">
            <a:extLst>
              <a:ext uri="{FF2B5EF4-FFF2-40B4-BE49-F238E27FC236}">
                <a16:creationId xmlns:a16="http://schemas.microsoft.com/office/drawing/2014/main" id="{70E8CAD9-6900-6F2E-9995-96BB60C33A8F}"/>
              </a:ext>
            </a:extLst>
          </p:cNvPr>
          <p:cNvSpPr>
            <a:spLocks noGrp="1"/>
          </p:cNvSpPr>
          <p:nvPr>
            <p:ph type="ftr" sz="quarter" idx="3"/>
          </p:nvPr>
        </p:nvSpPr>
        <p:spPr/>
        <p:txBody>
          <a:bodyPr/>
          <a:lstStyle/>
          <a:p>
            <a:r>
              <a:rPr lang="en-US" dirty="0"/>
              <a:t>©2025 Brunswick Co. Confidential and all rights reserved.</a:t>
            </a:r>
          </a:p>
        </p:txBody>
      </p:sp>
      <p:sp>
        <p:nvSpPr>
          <p:cNvPr id="4" name="Slide Number Placeholder 3">
            <a:extLst>
              <a:ext uri="{FF2B5EF4-FFF2-40B4-BE49-F238E27FC236}">
                <a16:creationId xmlns:a16="http://schemas.microsoft.com/office/drawing/2014/main" id="{7CC39239-7516-9FDA-2B3C-7CCE72DA84E7}"/>
              </a:ext>
            </a:extLst>
          </p:cNvPr>
          <p:cNvSpPr>
            <a:spLocks noGrp="1"/>
          </p:cNvSpPr>
          <p:nvPr>
            <p:ph type="sldNum" sz="quarter" idx="4"/>
          </p:nvPr>
        </p:nvSpPr>
        <p:spPr/>
        <p:txBody>
          <a:bodyPr/>
          <a:lstStyle/>
          <a:p>
            <a:fld id="{DE228D29-0B0A-4552-9124-17F5ACEF26E2}" type="slidenum">
              <a:rPr lang="en-US" smtClean="0"/>
              <a:pPr/>
              <a:t>14</a:t>
            </a:fld>
            <a:endParaRPr lang="en-US" dirty="0"/>
          </a:p>
        </p:txBody>
      </p:sp>
      <p:sp>
        <p:nvSpPr>
          <p:cNvPr id="17" name="Text Placeholder 16">
            <a:extLst>
              <a:ext uri="{FF2B5EF4-FFF2-40B4-BE49-F238E27FC236}">
                <a16:creationId xmlns:a16="http://schemas.microsoft.com/office/drawing/2014/main" id="{68791D2E-D161-ADBC-1F03-4D401182F7E3}"/>
              </a:ext>
            </a:extLst>
          </p:cNvPr>
          <p:cNvSpPr>
            <a:spLocks noGrp="1"/>
          </p:cNvSpPr>
          <p:nvPr>
            <p:ph type="body" sz="quarter" idx="24"/>
          </p:nvPr>
        </p:nvSpPr>
        <p:spPr/>
        <p:txBody>
          <a:bodyPr/>
          <a:lstStyle/>
          <a:p>
            <a:endParaRPr lang="en-US" dirty="0"/>
          </a:p>
        </p:txBody>
      </p:sp>
      <p:pic>
        <p:nvPicPr>
          <p:cNvPr id="14" name="Picture 13">
            <a:extLst>
              <a:ext uri="{FF2B5EF4-FFF2-40B4-BE49-F238E27FC236}">
                <a16:creationId xmlns:a16="http://schemas.microsoft.com/office/drawing/2014/main" id="{93B2D038-7F4F-6500-1112-532875CD90DF}"/>
              </a:ext>
            </a:extLst>
          </p:cNvPr>
          <p:cNvPicPr>
            <a:picLocks noChangeAspect="1"/>
          </p:cNvPicPr>
          <p:nvPr/>
        </p:nvPicPr>
        <p:blipFill>
          <a:blip r:embed="rId2"/>
          <a:stretch>
            <a:fillRect/>
          </a:stretch>
        </p:blipFill>
        <p:spPr>
          <a:xfrm>
            <a:off x="6386529" y="4800240"/>
            <a:ext cx="5244778" cy="1324439"/>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4A4E564B-B13A-E1EB-1BFE-EA102C64219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28548" y="1526814"/>
            <a:ext cx="3944377" cy="2130682"/>
          </a:xfrm>
          <a:prstGeom prst="rect">
            <a:avLst/>
          </a:prstGeom>
        </p:spPr>
      </p:pic>
      <p:pic>
        <p:nvPicPr>
          <p:cNvPr id="20" name="Graphic 19" descr="Database with solid fill">
            <a:extLst>
              <a:ext uri="{FF2B5EF4-FFF2-40B4-BE49-F238E27FC236}">
                <a16:creationId xmlns:a16="http://schemas.microsoft.com/office/drawing/2014/main" id="{D995770B-43C5-ACBF-C995-D57D15265F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950527" y="1912779"/>
            <a:ext cx="1358753" cy="1358753"/>
          </a:xfrm>
          <a:prstGeom prst="rect">
            <a:avLst/>
          </a:prstGeom>
        </p:spPr>
      </p:pic>
      <p:cxnSp>
        <p:nvCxnSpPr>
          <p:cNvPr id="22" name="Straight Arrow Connector 21">
            <a:extLst>
              <a:ext uri="{FF2B5EF4-FFF2-40B4-BE49-F238E27FC236}">
                <a16:creationId xmlns:a16="http://schemas.microsoft.com/office/drawing/2014/main" id="{71906754-95BD-106A-0CC1-FB3E3392C45B}"/>
              </a:ext>
            </a:extLst>
          </p:cNvPr>
          <p:cNvCxnSpPr>
            <a:cxnSpLocks/>
          </p:cNvCxnSpPr>
          <p:nvPr/>
        </p:nvCxnSpPr>
        <p:spPr>
          <a:xfrm>
            <a:off x="7112350" y="2592155"/>
            <a:ext cx="1069761" cy="0"/>
          </a:xfrm>
          <a:prstGeom prst="straightConnector1">
            <a:avLst/>
          </a:prstGeom>
          <a:ln w="1270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124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6ACC88-3C37-D0AA-BB4D-39BA37E07456}"/>
              </a:ext>
            </a:extLst>
          </p:cNvPr>
          <p:cNvSpPr>
            <a:spLocks noGrp="1"/>
          </p:cNvSpPr>
          <p:nvPr>
            <p:ph type="body" sz="quarter" idx="24"/>
          </p:nvPr>
        </p:nvSpPr>
        <p:spPr/>
        <p:txBody>
          <a:bodyPr/>
          <a:lstStyle/>
          <a:p>
            <a:endParaRPr lang="en-US" dirty="0"/>
          </a:p>
        </p:txBody>
      </p:sp>
      <p:sp>
        <p:nvSpPr>
          <p:cNvPr id="5" name="Footer Placeholder 4">
            <a:extLst>
              <a:ext uri="{FF2B5EF4-FFF2-40B4-BE49-F238E27FC236}">
                <a16:creationId xmlns:a16="http://schemas.microsoft.com/office/drawing/2014/main" id="{FCEBAA2A-1A97-2F2B-0C8A-6D58DCD44A2D}"/>
              </a:ext>
            </a:extLst>
          </p:cNvPr>
          <p:cNvSpPr>
            <a:spLocks noGrp="1"/>
          </p:cNvSpPr>
          <p:nvPr>
            <p:ph type="ftr" sz="quarter" idx="11"/>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F99B7933-977A-FDF6-3CF6-759CB38600B8}"/>
              </a:ext>
            </a:extLst>
          </p:cNvPr>
          <p:cNvSpPr>
            <a:spLocks noGrp="1"/>
          </p:cNvSpPr>
          <p:nvPr>
            <p:ph type="sldNum" sz="quarter" idx="12"/>
          </p:nvPr>
        </p:nvSpPr>
        <p:spPr/>
        <p:txBody>
          <a:bodyPr/>
          <a:lstStyle/>
          <a:p>
            <a:fld id="{DE228D29-0B0A-4552-9124-17F5ACEF26E2}" type="slidenum">
              <a:rPr lang="en-US" smtClean="0"/>
              <a:pPr/>
              <a:t>15</a:t>
            </a:fld>
            <a:endParaRPr lang="en-US" dirty="0"/>
          </a:p>
        </p:txBody>
      </p:sp>
      <p:sp>
        <p:nvSpPr>
          <p:cNvPr id="8" name="Title 7">
            <a:extLst>
              <a:ext uri="{FF2B5EF4-FFF2-40B4-BE49-F238E27FC236}">
                <a16:creationId xmlns:a16="http://schemas.microsoft.com/office/drawing/2014/main" id="{9C6DA731-03B6-8FD2-69CC-0A8AFA3BBB4B}"/>
              </a:ext>
            </a:extLst>
          </p:cNvPr>
          <p:cNvSpPr>
            <a:spLocks noGrp="1"/>
          </p:cNvSpPr>
          <p:nvPr>
            <p:ph type="ctrTitle"/>
          </p:nvPr>
        </p:nvSpPr>
        <p:spPr>
          <a:xfrm>
            <a:off x="1214437" y="1221013"/>
            <a:ext cx="8480281" cy="2975429"/>
          </a:xfrm>
        </p:spPr>
        <p:txBody>
          <a:bodyPr/>
          <a:lstStyle/>
          <a:p>
            <a:r>
              <a:rPr lang="en-US" b="1" dirty="0"/>
              <a:t>First Key Takeaway</a:t>
            </a:r>
            <a:br>
              <a:rPr lang="en-US" dirty="0"/>
            </a:br>
            <a:br>
              <a:rPr lang="en-US" dirty="0"/>
            </a:br>
            <a:r>
              <a:rPr lang="en-US" dirty="0"/>
              <a:t>Understand the difference and applications of Gen AI compared to Predicative AI / ML</a:t>
            </a:r>
            <a:br>
              <a:rPr lang="en-US" dirty="0"/>
            </a:br>
            <a:br>
              <a:rPr lang="en-US" dirty="0"/>
            </a:br>
            <a:r>
              <a:rPr lang="en-US" dirty="0"/>
              <a:t>They create value in different ways</a:t>
            </a:r>
          </a:p>
        </p:txBody>
      </p:sp>
    </p:spTree>
    <p:extLst>
      <p:ext uri="{BB962C8B-B14F-4D97-AF65-F5344CB8AC3E}">
        <p14:creationId xmlns:p14="http://schemas.microsoft.com/office/powerpoint/2010/main" val="1966017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AEC0FB6B-61DB-6B28-1B95-077C1783BB96}"/>
              </a:ext>
            </a:extLst>
          </p:cNvPr>
          <p:cNvSpPr>
            <a:spLocks noGrp="1"/>
          </p:cNvSpPr>
          <p:nvPr>
            <p:ph type="title"/>
          </p:nvPr>
        </p:nvSpPr>
        <p:spPr>
          <a:xfrm>
            <a:off x="369964" y="1457325"/>
            <a:ext cx="3786989" cy="3089275"/>
          </a:xfrm>
        </p:spPr>
        <p:txBody>
          <a:bodyPr/>
          <a:lstStyle/>
          <a:p>
            <a:r>
              <a:rPr lang="en-US" dirty="0"/>
              <a:t>What does this have to do with manufacturing?</a:t>
            </a:r>
          </a:p>
        </p:txBody>
      </p:sp>
      <p:sp>
        <p:nvSpPr>
          <p:cNvPr id="2" name="Footer Placeholder 1">
            <a:extLst>
              <a:ext uri="{FF2B5EF4-FFF2-40B4-BE49-F238E27FC236}">
                <a16:creationId xmlns:a16="http://schemas.microsoft.com/office/drawing/2014/main" id="{8F4BCE83-EF4E-DC5A-8620-DED2D5771B3D}"/>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10B714F7-608B-26DF-F8AC-F659C0C4A4C1}"/>
              </a:ext>
            </a:extLst>
          </p:cNvPr>
          <p:cNvSpPr>
            <a:spLocks noGrp="1"/>
          </p:cNvSpPr>
          <p:nvPr>
            <p:ph type="sldNum" sz="quarter" idx="4"/>
          </p:nvPr>
        </p:nvSpPr>
        <p:spPr/>
        <p:txBody>
          <a:bodyPr/>
          <a:lstStyle/>
          <a:p>
            <a:fld id="{DE228D29-0B0A-4552-9124-17F5ACEF26E2}" type="slidenum">
              <a:rPr lang="en-US" smtClean="0"/>
              <a:pPr/>
              <a:t>16</a:t>
            </a:fld>
            <a:endParaRPr lang="en-US" dirty="0"/>
          </a:p>
        </p:txBody>
      </p:sp>
      <p:sp>
        <p:nvSpPr>
          <p:cNvPr id="25" name="Text Placeholder 24">
            <a:extLst>
              <a:ext uri="{FF2B5EF4-FFF2-40B4-BE49-F238E27FC236}">
                <a16:creationId xmlns:a16="http://schemas.microsoft.com/office/drawing/2014/main" id="{B23DDF13-05BF-40B4-96FD-32475B7A0A0E}"/>
              </a:ext>
            </a:extLst>
          </p:cNvPr>
          <p:cNvSpPr>
            <a:spLocks noGrp="1"/>
          </p:cNvSpPr>
          <p:nvPr>
            <p:ph type="body" sz="quarter" idx="24"/>
          </p:nvPr>
        </p:nvSpPr>
        <p:spPr/>
        <p:txBody>
          <a:bodyPr/>
          <a:lstStyle/>
          <a:p>
            <a:endParaRPr lang="en-US" dirty="0"/>
          </a:p>
        </p:txBody>
      </p:sp>
      <p:pic>
        <p:nvPicPr>
          <p:cNvPr id="28" name="Picture Placeholder 27" descr="A machine in a factory&#10;&#10;Description automatically generated">
            <a:extLst>
              <a:ext uri="{FF2B5EF4-FFF2-40B4-BE49-F238E27FC236}">
                <a16:creationId xmlns:a16="http://schemas.microsoft.com/office/drawing/2014/main" id="{C92BE1AF-275F-7F7F-3621-88BA7128AFD8}"/>
              </a:ext>
            </a:extLst>
          </p:cNvPr>
          <p:cNvPicPr>
            <a:picLocks noGrp="1" noChangeAspect="1"/>
          </p:cNvPicPr>
          <p:nvPr>
            <p:ph type="pic" sz="quarter" idx="25"/>
          </p:nvPr>
        </p:nvPicPr>
        <p:blipFill rotWithShape="1">
          <a:blip r:embed="rId3" cstate="print">
            <a:extLst>
              <a:ext uri="{28A0092B-C50C-407E-A947-70E740481C1C}">
                <a14:useLocalDpi xmlns:a14="http://schemas.microsoft.com/office/drawing/2010/main"/>
              </a:ext>
            </a:extLst>
          </a:blip>
          <a:srcRect/>
          <a:stretch/>
        </p:blipFill>
        <p:spPr>
          <a:xfrm>
            <a:off x="4511040" y="0"/>
            <a:ext cx="7680960" cy="6858000"/>
          </a:xfrm>
          <a:prstGeom prst="rect">
            <a:avLst/>
          </a:prstGeom>
        </p:spPr>
      </p:pic>
    </p:spTree>
    <p:extLst>
      <p:ext uri="{BB962C8B-B14F-4D97-AF65-F5344CB8AC3E}">
        <p14:creationId xmlns:p14="http://schemas.microsoft.com/office/powerpoint/2010/main" val="330486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B0F8162B-48B5-BBB7-3681-6793D4B67087}"/>
              </a:ext>
            </a:extLst>
          </p:cNvPr>
          <p:cNvSpPr>
            <a:spLocks noGrp="1"/>
          </p:cNvSpPr>
          <p:nvPr>
            <p:ph type="ftr" sz="quarter" idx="3"/>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F2EB8605-DFE9-1C77-585F-02030AB0B008}"/>
              </a:ext>
            </a:extLst>
          </p:cNvPr>
          <p:cNvSpPr>
            <a:spLocks noGrp="1"/>
          </p:cNvSpPr>
          <p:nvPr>
            <p:ph type="sldNum" sz="quarter" idx="4"/>
          </p:nvPr>
        </p:nvSpPr>
        <p:spPr/>
        <p:txBody>
          <a:bodyPr/>
          <a:lstStyle/>
          <a:p>
            <a:fld id="{DE228D29-0B0A-4552-9124-17F5ACEF26E2}" type="slidenum">
              <a:rPr lang="en-US" smtClean="0"/>
              <a:pPr/>
              <a:t>17</a:t>
            </a:fld>
            <a:endParaRPr lang="en-US" dirty="0"/>
          </a:p>
        </p:txBody>
      </p:sp>
      <p:sp>
        <p:nvSpPr>
          <p:cNvPr id="10" name="Text Placeholder 9">
            <a:extLst>
              <a:ext uri="{FF2B5EF4-FFF2-40B4-BE49-F238E27FC236}">
                <a16:creationId xmlns:a16="http://schemas.microsoft.com/office/drawing/2014/main" id="{B3C7CCA1-E3DB-ACCF-8E69-05DD406D255C}"/>
              </a:ext>
            </a:extLst>
          </p:cNvPr>
          <p:cNvSpPr>
            <a:spLocks noGrp="1"/>
          </p:cNvSpPr>
          <p:nvPr>
            <p:ph type="body" sz="quarter" idx="24"/>
          </p:nvPr>
        </p:nvSpPr>
        <p:spPr/>
        <p:txBody>
          <a:bodyPr/>
          <a:lstStyle/>
          <a:p>
            <a:endParaRPr lang="en-US" dirty="0"/>
          </a:p>
        </p:txBody>
      </p:sp>
      <p:graphicFrame>
        <p:nvGraphicFramePr>
          <p:cNvPr id="13" name="Chart 12">
            <a:extLst>
              <a:ext uri="{FF2B5EF4-FFF2-40B4-BE49-F238E27FC236}">
                <a16:creationId xmlns:a16="http://schemas.microsoft.com/office/drawing/2014/main" id="{1B8CE220-9772-8780-FA0E-3868E0D2F44E}"/>
              </a:ext>
            </a:extLst>
          </p:cNvPr>
          <p:cNvGraphicFramePr>
            <a:graphicFrameLocks/>
          </p:cNvGraphicFramePr>
          <p:nvPr/>
        </p:nvGraphicFramePr>
        <p:xfrm>
          <a:off x="219076" y="619760"/>
          <a:ext cx="10835005" cy="5542184"/>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6">
            <a:extLst>
              <a:ext uri="{FF2B5EF4-FFF2-40B4-BE49-F238E27FC236}">
                <a16:creationId xmlns:a16="http://schemas.microsoft.com/office/drawing/2014/main" id="{90E54A03-F4C6-3433-E03B-3DDBDBECF93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228346" y="2486875"/>
            <a:ext cx="1366153" cy="20621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4B6C0F-6D8A-F8AB-76B9-77F570BD4B5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2248" y="3086798"/>
            <a:ext cx="1311248" cy="1332009"/>
          </a:xfrm>
          <a:prstGeom prst="rect">
            <a:avLst/>
          </a:prstGeom>
        </p:spPr>
      </p:pic>
      <p:sp>
        <p:nvSpPr>
          <p:cNvPr id="4" name="Left Brace 3">
            <a:extLst>
              <a:ext uri="{FF2B5EF4-FFF2-40B4-BE49-F238E27FC236}">
                <a16:creationId xmlns:a16="http://schemas.microsoft.com/office/drawing/2014/main" id="{32925884-B6C6-2F57-8443-8DC71B2F7260}"/>
              </a:ext>
            </a:extLst>
          </p:cNvPr>
          <p:cNvSpPr/>
          <p:nvPr/>
        </p:nvSpPr>
        <p:spPr>
          <a:xfrm rot="5400000">
            <a:off x="7957370" y="3622134"/>
            <a:ext cx="446941" cy="2167702"/>
          </a:xfrm>
          <a:prstGeom prst="leftBrace">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CB0F6B58-6F97-9489-DE9A-3250BC39B6A2}"/>
              </a:ext>
            </a:extLst>
          </p:cNvPr>
          <p:cNvCxnSpPr>
            <a:cxnSpLocks/>
          </p:cNvCxnSpPr>
          <p:nvPr/>
        </p:nvCxnSpPr>
        <p:spPr>
          <a:xfrm>
            <a:off x="6262255" y="4600949"/>
            <a:ext cx="0" cy="384494"/>
          </a:xfrm>
          <a:prstGeom prst="straightConnector1">
            <a:avLst/>
          </a:prstGeom>
          <a:ln w="63500">
            <a:solidFill>
              <a:srgbClr val="000018"/>
            </a:solidFill>
            <a:tailEnd type="triangle"/>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5B0773D4-BF1F-A274-3317-40C54497F98B}"/>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871461" y="3250025"/>
            <a:ext cx="1298080" cy="783597"/>
          </a:xfrm>
          <a:prstGeom prst="rect">
            <a:avLst/>
          </a:prstGeom>
        </p:spPr>
      </p:pic>
      <p:pic>
        <p:nvPicPr>
          <p:cNvPr id="14" name="Picture 2" descr="Manitowoc Tool &amp; Machining, LLC">
            <a:extLst>
              <a:ext uri="{FF2B5EF4-FFF2-40B4-BE49-F238E27FC236}">
                <a16:creationId xmlns:a16="http://schemas.microsoft.com/office/drawing/2014/main" id="{B566D46B-7C0D-9902-EE3D-AD5142DB9DF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683723" y="1738758"/>
            <a:ext cx="2446048" cy="4892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UW Oshkosh logo - University Marketing and Communications ...">
            <a:extLst>
              <a:ext uri="{FF2B5EF4-FFF2-40B4-BE49-F238E27FC236}">
                <a16:creationId xmlns:a16="http://schemas.microsoft.com/office/drawing/2014/main" id="{E38366F6-5FDE-0CBD-092B-7B149C5E0023}"/>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80716" y="3261210"/>
            <a:ext cx="1092086" cy="78359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6" descr="Purdue Boilermakers - Wikipedia">
            <a:extLst>
              <a:ext uri="{FF2B5EF4-FFF2-40B4-BE49-F238E27FC236}">
                <a16:creationId xmlns:a16="http://schemas.microsoft.com/office/drawing/2014/main" id="{AC1D35BC-A9E2-057C-6F0A-6A5A22292F4F}"/>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3987919" y="3448674"/>
            <a:ext cx="1051544" cy="563452"/>
          </a:xfrm>
          <a:prstGeom prst="rect">
            <a:avLst/>
          </a:prstGeom>
          <a:noFill/>
          <a:extLst>
            <a:ext uri="{909E8E84-426E-40DD-AFC4-6F175D3DCCD1}">
              <a14:hiddenFill xmlns:a14="http://schemas.microsoft.com/office/drawing/2010/main">
                <a:solidFill>
                  <a:srgbClr val="FFFFFF"/>
                </a:solidFill>
              </a14:hiddenFill>
            </a:ext>
          </a:extLst>
        </p:spPr>
      </p:pic>
      <p:cxnSp>
        <p:nvCxnSpPr>
          <p:cNvPr id="21" name="Straight Arrow Connector 20">
            <a:extLst>
              <a:ext uri="{FF2B5EF4-FFF2-40B4-BE49-F238E27FC236}">
                <a16:creationId xmlns:a16="http://schemas.microsoft.com/office/drawing/2014/main" id="{5C7740B5-3B26-207E-26C3-086208831435}"/>
              </a:ext>
            </a:extLst>
          </p:cNvPr>
          <p:cNvCxnSpPr>
            <a:cxnSpLocks/>
          </p:cNvCxnSpPr>
          <p:nvPr/>
        </p:nvCxnSpPr>
        <p:spPr>
          <a:xfrm>
            <a:off x="1032164" y="4166755"/>
            <a:ext cx="0" cy="943378"/>
          </a:xfrm>
          <a:prstGeom prst="straightConnector1">
            <a:avLst/>
          </a:prstGeom>
          <a:ln w="63500">
            <a:solidFill>
              <a:srgbClr val="000018"/>
            </a:solidFill>
            <a:tailEnd type="triangle"/>
          </a:ln>
        </p:spPr>
        <p:style>
          <a:lnRef idx="1">
            <a:schemeClr val="accent1"/>
          </a:lnRef>
          <a:fillRef idx="0">
            <a:schemeClr val="accent1"/>
          </a:fillRef>
          <a:effectRef idx="0">
            <a:schemeClr val="accent1"/>
          </a:effectRef>
          <a:fontRef idx="minor">
            <a:schemeClr val="tx1"/>
          </a:fontRef>
        </p:style>
      </p:cxnSp>
      <p:sp>
        <p:nvSpPr>
          <p:cNvPr id="25" name="Left Brace 24">
            <a:extLst>
              <a:ext uri="{FF2B5EF4-FFF2-40B4-BE49-F238E27FC236}">
                <a16:creationId xmlns:a16="http://schemas.microsoft.com/office/drawing/2014/main" id="{74400BDD-BF86-4A1B-47BC-6BF0EEC0776E}"/>
              </a:ext>
            </a:extLst>
          </p:cNvPr>
          <p:cNvSpPr/>
          <p:nvPr/>
        </p:nvSpPr>
        <p:spPr>
          <a:xfrm rot="5400000">
            <a:off x="2782154" y="501245"/>
            <a:ext cx="489210" cy="3930833"/>
          </a:xfrm>
          <a:prstGeom prst="leftBrace">
            <a:avLst/>
          </a:prstGeom>
          <a:ln w="635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cxnSp>
        <p:nvCxnSpPr>
          <p:cNvPr id="29" name="Straight Arrow Connector 28">
            <a:extLst>
              <a:ext uri="{FF2B5EF4-FFF2-40B4-BE49-F238E27FC236}">
                <a16:creationId xmlns:a16="http://schemas.microsoft.com/office/drawing/2014/main" id="{6F6BD613-BCCA-2976-4A8B-5F5E3B885B15}"/>
              </a:ext>
            </a:extLst>
          </p:cNvPr>
          <p:cNvCxnSpPr>
            <a:cxnSpLocks/>
          </p:cNvCxnSpPr>
          <p:nvPr/>
        </p:nvCxnSpPr>
        <p:spPr>
          <a:xfrm>
            <a:off x="2865184" y="4151803"/>
            <a:ext cx="0" cy="943378"/>
          </a:xfrm>
          <a:prstGeom prst="straightConnector1">
            <a:avLst/>
          </a:prstGeom>
          <a:ln w="63500">
            <a:solidFill>
              <a:srgbClr val="000018"/>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52831339-ABEC-9A84-6D48-D85E60409AF4}"/>
              </a:ext>
            </a:extLst>
          </p:cNvPr>
          <p:cNvCxnSpPr>
            <a:cxnSpLocks/>
          </p:cNvCxnSpPr>
          <p:nvPr/>
        </p:nvCxnSpPr>
        <p:spPr>
          <a:xfrm>
            <a:off x="4794432" y="4125191"/>
            <a:ext cx="0" cy="943378"/>
          </a:xfrm>
          <a:prstGeom prst="straightConnector1">
            <a:avLst/>
          </a:prstGeom>
          <a:ln w="63500">
            <a:solidFill>
              <a:srgbClr val="000018"/>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82E52117-2D92-47F6-0F62-EDF21AEC9C5C}"/>
              </a:ext>
            </a:extLst>
          </p:cNvPr>
          <p:cNvCxnSpPr>
            <a:cxnSpLocks/>
          </p:cNvCxnSpPr>
          <p:nvPr/>
        </p:nvCxnSpPr>
        <p:spPr>
          <a:xfrm>
            <a:off x="5163950" y="2247595"/>
            <a:ext cx="6079014" cy="0"/>
          </a:xfrm>
          <a:prstGeom prst="straightConnector1">
            <a:avLst/>
          </a:prstGeom>
          <a:ln w="63500">
            <a:solidFill>
              <a:srgbClr val="000018"/>
            </a:solidFill>
            <a:tailEnd type="triangle"/>
          </a:ln>
        </p:spPr>
        <p:style>
          <a:lnRef idx="1">
            <a:schemeClr val="accent1"/>
          </a:lnRef>
          <a:fillRef idx="0">
            <a:schemeClr val="accent1"/>
          </a:fillRef>
          <a:effectRef idx="0">
            <a:schemeClr val="accent1"/>
          </a:effectRef>
          <a:fontRef idx="minor">
            <a:schemeClr val="tx1"/>
          </a:fontRef>
        </p:style>
      </p:cxnSp>
      <p:pic>
        <p:nvPicPr>
          <p:cNvPr id="34" name="Graphic 10">
            <a:extLst>
              <a:ext uri="{FF2B5EF4-FFF2-40B4-BE49-F238E27FC236}">
                <a16:creationId xmlns:a16="http://schemas.microsoft.com/office/drawing/2014/main" id="{0C6AD98F-AABB-650B-2B47-2CFB9467A1BD}"/>
              </a:ext>
            </a:extLst>
          </p:cNvPr>
          <p:cNvPicPr>
            <a:picLocks noChangeAspect="1"/>
          </p:cNvPicPr>
          <p:nvPr/>
        </p:nvPicPr>
        <p:blipFill>
          <a:blip r:embed="rId10" cstate="print">
            <a:extLst>
              <a:ext uri="{28A0092B-C50C-407E-A947-70E740481C1C}">
                <a14:useLocalDpi xmlns:a14="http://schemas.microsoft.com/office/drawing/2010/main"/>
              </a:ext>
            </a:extLst>
          </a:blip>
          <a:srcRect/>
          <a:stretch/>
        </p:blipFill>
        <p:spPr>
          <a:xfrm>
            <a:off x="5907402" y="1480349"/>
            <a:ext cx="3369047" cy="641337"/>
          </a:xfrm>
          <a:prstGeom prst="rect">
            <a:avLst/>
          </a:prstGeom>
        </p:spPr>
      </p:pic>
      <p:sp>
        <p:nvSpPr>
          <p:cNvPr id="36" name="Rectangle: Rounded Corners 35">
            <a:extLst>
              <a:ext uri="{FF2B5EF4-FFF2-40B4-BE49-F238E27FC236}">
                <a16:creationId xmlns:a16="http://schemas.microsoft.com/office/drawing/2014/main" id="{729DFD8F-4A02-8638-1626-4CF30547E067}"/>
              </a:ext>
            </a:extLst>
          </p:cNvPr>
          <p:cNvSpPr/>
          <p:nvPr/>
        </p:nvSpPr>
        <p:spPr>
          <a:xfrm>
            <a:off x="6182590" y="5299364"/>
            <a:ext cx="3553691" cy="862571"/>
          </a:xfrm>
          <a:prstGeom prst="round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Rounded Corners 36">
            <a:extLst>
              <a:ext uri="{FF2B5EF4-FFF2-40B4-BE49-F238E27FC236}">
                <a16:creationId xmlns:a16="http://schemas.microsoft.com/office/drawing/2014/main" id="{30C21322-4A82-DC69-16E7-E96F737757E9}"/>
              </a:ext>
            </a:extLst>
          </p:cNvPr>
          <p:cNvSpPr/>
          <p:nvPr/>
        </p:nvSpPr>
        <p:spPr>
          <a:xfrm>
            <a:off x="9746672" y="5302810"/>
            <a:ext cx="1236519" cy="862571"/>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459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5" grpId="0" animBg="1"/>
      <p:bldP spid="36" grpId="0" animBg="1"/>
      <p:bldP spid="3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8E90D43A-21A0-530E-3E7E-C3F9BD71F4F1}"/>
              </a:ext>
            </a:extLst>
          </p:cNvPr>
          <p:cNvSpPr/>
          <p:nvPr/>
        </p:nvSpPr>
        <p:spPr>
          <a:xfrm>
            <a:off x="3211618" y="441325"/>
            <a:ext cx="8761307" cy="5975350"/>
          </a:xfrm>
          <a:prstGeom prst="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22CD9D9F-46B2-168F-274A-759DAAC01E0A}"/>
              </a:ext>
            </a:extLst>
          </p:cNvPr>
          <p:cNvSpPr>
            <a:spLocks noGrp="1"/>
          </p:cNvSpPr>
          <p:nvPr>
            <p:ph type="ftr" sz="quarter" idx="3"/>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2E119760-479A-10E7-DEDF-0621354F6DA1}"/>
              </a:ext>
            </a:extLst>
          </p:cNvPr>
          <p:cNvSpPr>
            <a:spLocks noGrp="1"/>
          </p:cNvSpPr>
          <p:nvPr>
            <p:ph type="sldNum" sz="quarter" idx="4"/>
          </p:nvPr>
        </p:nvSpPr>
        <p:spPr/>
        <p:txBody>
          <a:bodyPr/>
          <a:lstStyle/>
          <a:p>
            <a:fld id="{DE228D29-0B0A-4552-9124-17F5ACEF26E2}" type="slidenum">
              <a:rPr lang="en-US" smtClean="0"/>
              <a:pPr/>
              <a:t>18</a:t>
            </a:fld>
            <a:endParaRPr lang="en-US" dirty="0"/>
          </a:p>
        </p:txBody>
      </p:sp>
      <p:sp>
        <p:nvSpPr>
          <p:cNvPr id="11" name="Text Placeholder 10">
            <a:extLst>
              <a:ext uri="{FF2B5EF4-FFF2-40B4-BE49-F238E27FC236}">
                <a16:creationId xmlns:a16="http://schemas.microsoft.com/office/drawing/2014/main" id="{F95FE24F-DAB9-804D-44F3-14E36342C82F}"/>
              </a:ext>
            </a:extLst>
          </p:cNvPr>
          <p:cNvSpPr>
            <a:spLocks noGrp="1"/>
          </p:cNvSpPr>
          <p:nvPr>
            <p:ph type="body" sz="quarter" idx="24"/>
          </p:nvPr>
        </p:nvSpPr>
        <p:spPr/>
        <p:txBody>
          <a:bodyPr/>
          <a:lstStyle/>
          <a:p>
            <a:endParaRPr lang="en-US" dirty="0"/>
          </a:p>
        </p:txBody>
      </p:sp>
      <p:sp>
        <p:nvSpPr>
          <p:cNvPr id="12" name="Picture Placeholder 11">
            <a:extLst>
              <a:ext uri="{FF2B5EF4-FFF2-40B4-BE49-F238E27FC236}">
                <a16:creationId xmlns:a16="http://schemas.microsoft.com/office/drawing/2014/main" id="{6F3BE80C-C9B3-BB9F-CFF3-482CBA86E037}"/>
              </a:ext>
            </a:extLst>
          </p:cNvPr>
          <p:cNvSpPr>
            <a:spLocks noGrp="1"/>
          </p:cNvSpPr>
          <p:nvPr>
            <p:ph type="pic" sz="quarter" idx="27"/>
          </p:nvPr>
        </p:nvSpPr>
        <p:spPr>
          <a:xfrm>
            <a:off x="218283" y="441326"/>
            <a:ext cx="2875792" cy="5975350"/>
          </a:xfrm>
        </p:spPr>
        <p:txBody>
          <a:bodyPr/>
          <a:lstStyle/>
          <a:p>
            <a:endParaRPr lang="en-US" dirty="0"/>
          </a:p>
        </p:txBody>
      </p:sp>
      <p:sp>
        <p:nvSpPr>
          <p:cNvPr id="9" name="Title 8">
            <a:extLst>
              <a:ext uri="{FF2B5EF4-FFF2-40B4-BE49-F238E27FC236}">
                <a16:creationId xmlns:a16="http://schemas.microsoft.com/office/drawing/2014/main" id="{B59A8D34-081E-4C3D-B069-B0642F7A57AB}"/>
              </a:ext>
            </a:extLst>
          </p:cNvPr>
          <p:cNvSpPr>
            <a:spLocks noGrp="1"/>
          </p:cNvSpPr>
          <p:nvPr>
            <p:ph type="title"/>
          </p:nvPr>
        </p:nvSpPr>
        <p:spPr>
          <a:xfrm>
            <a:off x="434976" y="657225"/>
            <a:ext cx="3608662" cy="5543550"/>
          </a:xfrm>
        </p:spPr>
        <p:txBody>
          <a:bodyPr/>
          <a:lstStyle/>
          <a:p>
            <a:r>
              <a:rPr lang="en-US" dirty="0"/>
              <a:t>Initial</a:t>
            </a:r>
            <a:br>
              <a:rPr lang="en-US" dirty="0"/>
            </a:br>
            <a:r>
              <a:rPr lang="en-US" dirty="0"/>
              <a:t>ML </a:t>
            </a:r>
            <a:br>
              <a:rPr lang="en-US" dirty="0"/>
            </a:br>
            <a:r>
              <a:rPr lang="en-US" dirty="0"/>
              <a:t>Project (2016)</a:t>
            </a:r>
          </a:p>
        </p:txBody>
      </p:sp>
      <p:pic>
        <p:nvPicPr>
          <p:cNvPr id="13" name="Chart Placeholder 32">
            <a:extLst>
              <a:ext uri="{FF2B5EF4-FFF2-40B4-BE49-F238E27FC236}">
                <a16:creationId xmlns:a16="http://schemas.microsoft.com/office/drawing/2014/main" id="{96349FBA-BB2E-55D6-AAF9-BF17591A25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0576" y="575884"/>
            <a:ext cx="3092903" cy="2859944"/>
          </a:xfrm>
          <a:prstGeom prst="rect">
            <a:avLst/>
          </a:prstGeom>
        </p:spPr>
      </p:pic>
      <p:pic>
        <p:nvPicPr>
          <p:cNvPr id="14" name="Picture 13">
            <a:extLst>
              <a:ext uri="{FF2B5EF4-FFF2-40B4-BE49-F238E27FC236}">
                <a16:creationId xmlns:a16="http://schemas.microsoft.com/office/drawing/2014/main" id="{02DF64D7-FC8E-1197-94A8-F7645EEBFC56}"/>
              </a:ext>
            </a:extLst>
          </p:cNvPr>
          <p:cNvPicPr>
            <a:picLocks noChangeAspect="1"/>
          </p:cNvPicPr>
          <p:nvPr/>
        </p:nvPicPr>
        <p:blipFill>
          <a:blip r:embed="rId4"/>
          <a:srcRect l="44060" t="22936" r="6626" b="4820"/>
          <a:stretch/>
        </p:blipFill>
        <p:spPr>
          <a:xfrm>
            <a:off x="7111055" y="575884"/>
            <a:ext cx="2074618" cy="2859944"/>
          </a:xfrm>
          <a:prstGeom prst="rect">
            <a:avLst/>
          </a:prstGeom>
        </p:spPr>
      </p:pic>
      <p:pic>
        <p:nvPicPr>
          <p:cNvPr id="16" name="Picture 15">
            <a:extLst>
              <a:ext uri="{FF2B5EF4-FFF2-40B4-BE49-F238E27FC236}">
                <a16:creationId xmlns:a16="http://schemas.microsoft.com/office/drawing/2014/main" id="{41A83A92-6C81-23AD-C731-0A05911D9D2E}"/>
              </a:ext>
            </a:extLst>
          </p:cNvPr>
          <p:cNvPicPr>
            <a:picLocks noChangeAspect="1"/>
          </p:cNvPicPr>
          <p:nvPr/>
        </p:nvPicPr>
        <p:blipFill>
          <a:blip r:embed="rId5" cstate="print">
            <a:extLst>
              <a:ext uri="{28A0092B-C50C-407E-A947-70E740481C1C}">
                <a14:useLocalDpi xmlns:a14="http://schemas.microsoft.com/office/drawing/2010/main"/>
              </a:ext>
            </a:extLst>
          </a:blip>
          <a:srcRect r="38341"/>
          <a:stretch/>
        </p:blipFill>
        <p:spPr>
          <a:xfrm>
            <a:off x="3432976" y="3651727"/>
            <a:ext cx="2886833" cy="2529078"/>
          </a:xfrm>
          <a:prstGeom prst="rect">
            <a:avLst/>
          </a:prstGeom>
        </p:spPr>
      </p:pic>
      <p:pic>
        <p:nvPicPr>
          <p:cNvPr id="26" name="Picture Placeholder 20" descr="Usb Stick with solid fill">
            <a:extLst>
              <a:ext uri="{FF2B5EF4-FFF2-40B4-BE49-F238E27FC236}">
                <a16:creationId xmlns:a16="http://schemas.microsoft.com/office/drawing/2014/main" id="{4D7EA56B-82F6-EBFF-EF29-E6C37B634590}"/>
              </a:ext>
            </a:extLst>
          </p:cNvPr>
          <p:cNvPicPr>
            <a:picLocks noChangeAspect="1"/>
          </p:cNvPicPr>
          <p:nvPr/>
        </p:nvPicPr>
        <p:blipFill>
          <a:blip r:embed="rId6">
            <a:extLst>
              <a:ext uri="{96DAC541-7B7A-43D3-8B79-37D633B846F1}">
                <asvg:svgBlip xmlns:asvg="http://schemas.microsoft.com/office/drawing/2016/SVG/main" r:embed="rId7"/>
              </a:ext>
            </a:extLst>
          </a:blip>
          <a:srcRect t="1545" b="1545"/>
          <a:stretch>
            <a:fillRect/>
          </a:stretch>
        </p:blipFill>
        <p:spPr>
          <a:xfrm>
            <a:off x="10219642" y="2224368"/>
            <a:ext cx="1059716" cy="1026766"/>
          </a:xfrm>
          <a:prstGeom prst="rect">
            <a:avLst/>
          </a:prstGeom>
        </p:spPr>
      </p:pic>
      <p:grpSp>
        <p:nvGrpSpPr>
          <p:cNvPr id="30" name="Group 29">
            <a:extLst>
              <a:ext uri="{FF2B5EF4-FFF2-40B4-BE49-F238E27FC236}">
                <a16:creationId xmlns:a16="http://schemas.microsoft.com/office/drawing/2014/main" id="{FA602F77-3754-148C-4911-9671606FD87B}"/>
              </a:ext>
            </a:extLst>
          </p:cNvPr>
          <p:cNvGrpSpPr/>
          <p:nvPr/>
        </p:nvGrpSpPr>
        <p:grpSpPr>
          <a:xfrm>
            <a:off x="9920605" y="743467"/>
            <a:ext cx="1358753" cy="1358753"/>
            <a:chOff x="10506222" y="1326479"/>
            <a:chExt cx="1358753" cy="1358753"/>
          </a:xfrm>
        </p:grpSpPr>
        <p:pic>
          <p:nvPicPr>
            <p:cNvPr id="17" name="Graphic 16" descr="Database with solid fill">
              <a:extLst>
                <a:ext uri="{FF2B5EF4-FFF2-40B4-BE49-F238E27FC236}">
                  <a16:creationId xmlns:a16="http://schemas.microsoft.com/office/drawing/2014/main" id="{10C85A27-6DD4-A75B-F840-4A5C7542D0EC}"/>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506222" y="1326479"/>
              <a:ext cx="1358753" cy="1358753"/>
            </a:xfrm>
            <a:prstGeom prst="rect">
              <a:avLst/>
            </a:prstGeom>
          </p:spPr>
        </p:pic>
        <p:pic>
          <p:nvPicPr>
            <p:cNvPr id="29" name="Picture Placeholder 24" descr="Close with solid fill">
              <a:extLst>
                <a:ext uri="{FF2B5EF4-FFF2-40B4-BE49-F238E27FC236}">
                  <a16:creationId xmlns:a16="http://schemas.microsoft.com/office/drawing/2014/main" id="{00C27DE6-4032-E135-019A-614996FD6D60}"/>
                </a:ext>
              </a:extLst>
            </p:cNvPr>
            <p:cNvPicPr>
              <a:picLocks noChangeAspect="1"/>
            </p:cNvPicPr>
            <p:nvPr/>
          </p:nvPicPr>
          <p:blipFill>
            <a:blip r:embed="rId10">
              <a:extLst>
                <a:ext uri="{96DAC541-7B7A-43D3-8B79-37D633B846F1}">
                  <asvg:svgBlip xmlns:asvg="http://schemas.microsoft.com/office/drawing/2016/SVG/main" r:embed="rId11"/>
                </a:ext>
              </a:extLst>
            </a:blip>
            <a:srcRect t="1545" b="1545"/>
            <a:stretch>
              <a:fillRect/>
            </a:stretch>
          </p:blipFill>
          <p:spPr>
            <a:xfrm>
              <a:off x="10614833" y="1452836"/>
              <a:ext cx="1141530" cy="1106037"/>
            </a:xfrm>
            <a:prstGeom prst="rect">
              <a:avLst/>
            </a:prstGeom>
          </p:spPr>
        </p:pic>
      </p:grpSp>
      <p:pic>
        <p:nvPicPr>
          <p:cNvPr id="31" name="Picture 30">
            <a:extLst>
              <a:ext uri="{FF2B5EF4-FFF2-40B4-BE49-F238E27FC236}">
                <a16:creationId xmlns:a16="http://schemas.microsoft.com/office/drawing/2014/main" id="{0F48AB1A-7395-3943-B84E-84A2BC3FB750}"/>
              </a:ext>
            </a:extLst>
          </p:cNvPr>
          <p:cNvPicPr>
            <a:picLocks noChangeAspect="1"/>
          </p:cNvPicPr>
          <p:nvPr/>
        </p:nvPicPr>
        <p:blipFill>
          <a:blip r:embed="rId12" cstate="print">
            <a:extLst>
              <a:ext uri="{28A0092B-C50C-407E-A947-70E740481C1C}">
                <a14:useLocalDpi xmlns:a14="http://schemas.microsoft.com/office/drawing/2010/main"/>
              </a:ext>
            </a:extLst>
          </a:blip>
          <a:srcRect/>
          <a:stretch/>
        </p:blipFill>
        <p:spPr>
          <a:xfrm>
            <a:off x="6597261" y="3502412"/>
            <a:ext cx="5267714" cy="2779704"/>
          </a:xfrm>
          <a:prstGeom prst="rect">
            <a:avLst/>
          </a:prstGeom>
        </p:spPr>
      </p:pic>
    </p:spTree>
    <p:extLst>
      <p:ext uri="{BB962C8B-B14F-4D97-AF65-F5344CB8AC3E}">
        <p14:creationId xmlns:p14="http://schemas.microsoft.com/office/powerpoint/2010/main" val="312912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85F8917-1837-8D76-B78D-E6857D884F11}"/>
              </a:ext>
            </a:extLst>
          </p:cNvPr>
          <p:cNvSpPr>
            <a:spLocks noGrp="1"/>
          </p:cNvSpPr>
          <p:nvPr>
            <p:ph type="title"/>
          </p:nvPr>
        </p:nvSpPr>
        <p:spPr>
          <a:xfrm>
            <a:off x="433387" y="441325"/>
            <a:ext cx="2563812" cy="4527296"/>
          </a:xfrm>
        </p:spPr>
        <p:txBody>
          <a:bodyPr/>
          <a:lstStyle/>
          <a:p>
            <a:r>
              <a:rPr lang="en-US" sz="3200" dirty="0"/>
              <a:t>Obvious data gaps to scale ML sent me down the path of Industry 4.0 (I4.0)</a:t>
            </a:r>
          </a:p>
        </p:txBody>
      </p:sp>
      <p:sp>
        <p:nvSpPr>
          <p:cNvPr id="2" name="Footer Placeholder 1">
            <a:extLst>
              <a:ext uri="{FF2B5EF4-FFF2-40B4-BE49-F238E27FC236}">
                <a16:creationId xmlns:a16="http://schemas.microsoft.com/office/drawing/2014/main" id="{02B0F77B-2323-F7CC-86E6-E79477049CC7}"/>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B3F233FF-0E60-B9D0-66F5-A8A4862A7E49}"/>
              </a:ext>
            </a:extLst>
          </p:cNvPr>
          <p:cNvSpPr>
            <a:spLocks noGrp="1"/>
          </p:cNvSpPr>
          <p:nvPr>
            <p:ph type="sldNum" sz="quarter" idx="4"/>
          </p:nvPr>
        </p:nvSpPr>
        <p:spPr/>
        <p:txBody>
          <a:bodyPr/>
          <a:lstStyle/>
          <a:p>
            <a:fld id="{DE228D29-0B0A-4552-9124-17F5ACEF26E2}" type="slidenum">
              <a:rPr lang="en-US" smtClean="0"/>
              <a:pPr/>
              <a:t>19</a:t>
            </a:fld>
            <a:endParaRPr lang="en-US" dirty="0"/>
          </a:p>
        </p:txBody>
      </p:sp>
      <p:sp>
        <p:nvSpPr>
          <p:cNvPr id="21" name="Text Placeholder 20">
            <a:extLst>
              <a:ext uri="{FF2B5EF4-FFF2-40B4-BE49-F238E27FC236}">
                <a16:creationId xmlns:a16="http://schemas.microsoft.com/office/drawing/2014/main" id="{3D819EB8-901F-27F9-6B63-47008A491515}"/>
              </a:ext>
            </a:extLst>
          </p:cNvPr>
          <p:cNvSpPr>
            <a:spLocks noGrp="1"/>
          </p:cNvSpPr>
          <p:nvPr>
            <p:ph type="body" sz="quarter" idx="24"/>
          </p:nvPr>
        </p:nvSpPr>
        <p:spPr/>
        <p:txBody>
          <a:bodyPr/>
          <a:lstStyle/>
          <a:p>
            <a:endParaRPr lang="en-US" dirty="0"/>
          </a:p>
        </p:txBody>
      </p:sp>
      <p:grpSp>
        <p:nvGrpSpPr>
          <p:cNvPr id="24" name="Group 23">
            <a:extLst>
              <a:ext uri="{FF2B5EF4-FFF2-40B4-BE49-F238E27FC236}">
                <a16:creationId xmlns:a16="http://schemas.microsoft.com/office/drawing/2014/main" id="{CF894D98-E2B2-3777-BBC3-78FE138A67B0}"/>
              </a:ext>
            </a:extLst>
          </p:cNvPr>
          <p:cNvGrpSpPr/>
          <p:nvPr/>
        </p:nvGrpSpPr>
        <p:grpSpPr>
          <a:xfrm>
            <a:off x="6096000" y="639902"/>
            <a:ext cx="2585533" cy="5748315"/>
            <a:chOff x="2045623" y="841145"/>
            <a:chExt cx="2778125" cy="5870062"/>
          </a:xfrm>
        </p:grpSpPr>
        <p:sp>
          <p:nvSpPr>
            <p:cNvPr id="25" name="Rectangle 24">
              <a:extLst>
                <a:ext uri="{FF2B5EF4-FFF2-40B4-BE49-F238E27FC236}">
                  <a16:creationId xmlns:a16="http://schemas.microsoft.com/office/drawing/2014/main" id="{935687D0-25AB-1328-640D-9C4EB2D400CA}"/>
                </a:ext>
              </a:extLst>
            </p:cNvPr>
            <p:cNvSpPr/>
            <p:nvPr/>
          </p:nvSpPr>
          <p:spPr>
            <a:xfrm>
              <a:off x="2045623" y="841145"/>
              <a:ext cx="2778125" cy="5852461"/>
            </a:xfrm>
            <a:prstGeom prst="rect">
              <a:avLst/>
            </a:prstGeom>
            <a:solidFill>
              <a:srgbClr val="081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Picture Placeholder 25" descr="Gears with solid fill">
              <a:extLst>
                <a:ext uri="{FF2B5EF4-FFF2-40B4-BE49-F238E27FC236}">
                  <a16:creationId xmlns:a16="http://schemas.microsoft.com/office/drawing/2014/main" id="{C93C5775-5B09-4BA0-686F-4FC9E79FE0D8}"/>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2816466" y="841146"/>
              <a:ext cx="1086758" cy="1086758"/>
            </a:xfrm>
            <a:prstGeom prst="ellipse">
              <a:avLst/>
            </a:prstGeom>
          </p:spPr>
        </p:pic>
        <p:pic>
          <p:nvPicPr>
            <p:cNvPr id="27" name="Picture Placeholder 27" descr="Processor with solid fill">
              <a:extLst>
                <a:ext uri="{FF2B5EF4-FFF2-40B4-BE49-F238E27FC236}">
                  <a16:creationId xmlns:a16="http://schemas.microsoft.com/office/drawing/2014/main" id="{487E34F2-E3BF-BDDD-A792-11D675FE2A62}"/>
                </a:ext>
              </a:extLst>
            </p:cNvPr>
            <p:cNvPicPr>
              <a:picLocks noChangeAspect="1"/>
            </p:cNvPicPr>
            <p:nvPr/>
          </p:nvPicPr>
          <p:blipFill>
            <a:blip r:embed="rId4">
              <a:extLst>
                <a:ext uri="{96DAC541-7B7A-43D3-8B79-37D633B846F1}">
                  <asvg:svgBlip xmlns:asvg="http://schemas.microsoft.com/office/drawing/2016/SVG/main" r:embed="rId5"/>
                </a:ext>
              </a:extLst>
            </a:blip>
            <a:srcRect l="73" r="73"/>
            <a:stretch>
              <a:fillRect/>
            </a:stretch>
          </p:blipFill>
          <p:spPr>
            <a:xfrm>
              <a:off x="2879686" y="4929651"/>
              <a:ext cx="1086758" cy="1086758"/>
            </a:xfrm>
            <a:prstGeom prst="ellipse">
              <a:avLst/>
            </a:prstGeom>
          </p:spPr>
        </p:pic>
        <p:sp>
          <p:nvSpPr>
            <p:cNvPr id="28" name="TextBox 27">
              <a:extLst>
                <a:ext uri="{FF2B5EF4-FFF2-40B4-BE49-F238E27FC236}">
                  <a16:creationId xmlns:a16="http://schemas.microsoft.com/office/drawing/2014/main" id="{62C247FD-C941-5BE2-169D-6AF8CAC77496}"/>
                </a:ext>
              </a:extLst>
            </p:cNvPr>
            <p:cNvSpPr txBox="1"/>
            <p:nvPr/>
          </p:nvSpPr>
          <p:spPr>
            <a:xfrm>
              <a:off x="2092566" y="1887998"/>
              <a:ext cx="2534557" cy="848597"/>
            </a:xfrm>
            <a:prstGeom prst="rect">
              <a:avLst/>
            </a:prstGeom>
            <a:noFill/>
          </p:spPr>
          <p:txBody>
            <a:bodyPr wrap="square" rtlCol="0">
              <a:spAutoFit/>
            </a:bodyPr>
            <a:lstStyle/>
            <a:p>
              <a:pPr algn="ctr"/>
              <a:r>
                <a:rPr lang="en-US" sz="2400" dirty="0">
                  <a:solidFill>
                    <a:schemeClr val="bg1"/>
                  </a:solidFill>
                </a:rPr>
                <a:t>1</a:t>
              </a:r>
              <a:r>
                <a:rPr lang="en-US" sz="2400" baseline="30000" dirty="0">
                  <a:solidFill>
                    <a:schemeClr val="bg1"/>
                  </a:solidFill>
                </a:rPr>
                <a:t>st</a:t>
              </a:r>
              <a:r>
                <a:rPr lang="en-US" sz="2400" dirty="0">
                  <a:solidFill>
                    <a:schemeClr val="bg1"/>
                  </a:solidFill>
                </a:rPr>
                <a:t> Industrial Revolution</a:t>
              </a:r>
            </a:p>
          </p:txBody>
        </p:sp>
        <p:sp>
          <p:nvSpPr>
            <p:cNvPr id="29" name="TextBox 28">
              <a:extLst>
                <a:ext uri="{FF2B5EF4-FFF2-40B4-BE49-F238E27FC236}">
                  <a16:creationId xmlns:a16="http://schemas.microsoft.com/office/drawing/2014/main" id="{6B3DFB11-1D24-6E5A-3426-6075E46A01BB}"/>
                </a:ext>
              </a:extLst>
            </p:cNvPr>
            <p:cNvSpPr txBox="1"/>
            <p:nvPr/>
          </p:nvSpPr>
          <p:spPr>
            <a:xfrm>
              <a:off x="2155787" y="5862610"/>
              <a:ext cx="2534557" cy="848597"/>
            </a:xfrm>
            <a:prstGeom prst="rect">
              <a:avLst/>
            </a:prstGeom>
            <a:noFill/>
          </p:spPr>
          <p:txBody>
            <a:bodyPr wrap="square" rtlCol="0">
              <a:spAutoFit/>
            </a:bodyPr>
            <a:lstStyle/>
            <a:p>
              <a:pPr algn="ctr"/>
              <a:r>
                <a:rPr lang="en-US" sz="2400" dirty="0">
                  <a:solidFill>
                    <a:schemeClr val="bg1"/>
                  </a:solidFill>
                </a:rPr>
                <a:t>3</a:t>
              </a:r>
              <a:r>
                <a:rPr lang="en-US" sz="2400" baseline="30000" dirty="0">
                  <a:solidFill>
                    <a:schemeClr val="bg1"/>
                  </a:solidFill>
                </a:rPr>
                <a:t>rd</a:t>
              </a:r>
              <a:r>
                <a:rPr lang="en-US" sz="2400" dirty="0">
                  <a:solidFill>
                    <a:schemeClr val="bg1"/>
                  </a:solidFill>
                </a:rPr>
                <a:t> Industrial Revolution</a:t>
              </a:r>
            </a:p>
          </p:txBody>
        </p:sp>
        <p:sp>
          <p:nvSpPr>
            <p:cNvPr id="30" name="TextBox 29">
              <a:extLst>
                <a:ext uri="{FF2B5EF4-FFF2-40B4-BE49-F238E27FC236}">
                  <a16:creationId xmlns:a16="http://schemas.microsoft.com/office/drawing/2014/main" id="{3E4F033F-EC77-0934-FCBD-54BBCDBD6A72}"/>
                </a:ext>
              </a:extLst>
            </p:cNvPr>
            <p:cNvSpPr txBox="1"/>
            <p:nvPr/>
          </p:nvSpPr>
          <p:spPr>
            <a:xfrm>
              <a:off x="2092566" y="3847341"/>
              <a:ext cx="2534557" cy="848597"/>
            </a:xfrm>
            <a:prstGeom prst="rect">
              <a:avLst/>
            </a:prstGeom>
            <a:noFill/>
          </p:spPr>
          <p:txBody>
            <a:bodyPr wrap="square" rtlCol="0">
              <a:spAutoFit/>
            </a:bodyPr>
            <a:lstStyle/>
            <a:p>
              <a:pPr algn="ctr"/>
              <a:r>
                <a:rPr lang="en-US" sz="2400" dirty="0">
                  <a:solidFill>
                    <a:schemeClr val="bg1"/>
                  </a:solidFill>
                </a:rPr>
                <a:t>2</a:t>
              </a:r>
              <a:r>
                <a:rPr lang="en-US" sz="2400" baseline="30000" dirty="0">
                  <a:solidFill>
                    <a:schemeClr val="bg1"/>
                  </a:solidFill>
                </a:rPr>
                <a:t>nd</a:t>
              </a:r>
              <a:r>
                <a:rPr lang="en-US" sz="2400" dirty="0">
                  <a:solidFill>
                    <a:schemeClr val="bg1"/>
                  </a:solidFill>
                </a:rPr>
                <a:t> Industrial Revolution</a:t>
              </a:r>
            </a:p>
          </p:txBody>
        </p:sp>
        <p:cxnSp>
          <p:nvCxnSpPr>
            <p:cNvPr id="31" name="Straight Connector 30">
              <a:extLst>
                <a:ext uri="{FF2B5EF4-FFF2-40B4-BE49-F238E27FC236}">
                  <a16:creationId xmlns:a16="http://schemas.microsoft.com/office/drawing/2014/main" id="{2D69692B-565B-E06E-623E-B6376C935946}"/>
                </a:ext>
              </a:extLst>
            </p:cNvPr>
            <p:cNvCxnSpPr/>
            <p:nvPr/>
          </p:nvCxnSpPr>
          <p:spPr>
            <a:xfrm>
              <a:off x="2108214" y="2737892"/>
              <a:ext cx="25345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768403B-6945-204C-3874-761C0A948163}"/>
                </a:ext>
              </a:extLst>
            </p:cNvPr>
            <p:cNvCxnSpPr/>
            <p:nvPr/>
          </p:nvCxnSpPr>
          <p:spPr>
            <a:xfrm>
              <a:off x="2155787" y="4845971"/>
              <a:ext cx="2534557"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47461405-5AC4-42E4-CF83-3B52190037A1}"/>
                </a:ext>
              </a:extLst>
            </p:cNvPr>
            <p:cNvGrpSpPr/>
            <p:nvPr/>
          </p:nvGrpSpPr>
          <p:grpSpPr>
            <a:xfrm>
              <a:off x="2438037" y="2907732"/>
              <a:ext cx="1843613" cy="980443"/>
              <a:chOff x="8869717" y="332582"/>
              <a:chExt cx="2213035" cy="1086758"/>
            </a:xfrm>
          </p:grpSpPr>
          <p:pic>
            <p:nvPicPr>
              <p:cNvPr id="34" name="Picture Placeholder 17" descr="Man with solid fill">
                <a:extLst>
                  <a:ext uri="{FF2B5EF4-FFF2-40B4-BE49-F238E27FC236}">
                    <a16:creationId xmlns:a16="http://schemas.microsoft.com/office/drawing/2014/main" id="{E965950F-FDC2-101D-8526-4296D94D3ECD}"/>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9995994" y="332582"/>
                <a:ext cx="1086758" cy="1086758"/>
              </a:xfrm>
              <a:prstGeom prst="ellipse">
                <a:avLst/>
              </a:prstGeom>
              <a:noFill/>
            </p:spPr>
          </p:pic>
          <p:pic>
            <p:nvPicPr>
              <p:cNvPr id="35" name="Picture Placeholder 17" descr="Man with solid fill">
                <a:extLst>
                  <a:ext uri="{FF2B5EF4-FFF2-40B4-BE49-F238E27FC236}">
                    <a16:creationId xmlns:a16="http://schemas.microsoft.com/office/drawing/2014/main" id="{5A01F218-AE9E-96D0-9904-8A0A744E72E8}"/>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9435191" y="332582"/>
                <a:ext cx="1086758" cy="1086758"/>
              </a:xfrm>
              <a:prstGeom prst="ellipse">
                <a:avLst/>
              </a:prstGeom>
              <a:noFill/>
            </p:spPr>
          </p:pic>
          <p:pic>
            <p:nvPicPr>
              <p:cNvPr id="36" name="Picture Placeholder 17" descr="Man with solid fill">
                <a:extLst>
                  <a:ext uri="{FF2B5EF4-FFF2-40B4-BE49-F238E27FC236}">
                    <a16:creationId xmlns:a16="http://schemas.microsoft.com/office/drawing/2014/main" id="{9F68FB16-4CFC-CA9D-A3E3-33115BC62597}"/>
                  </a:ext>
                </a:extLst>
              </p:cNvPr>
              <p:cNvPicPr>
                <a:picLocks noChangeAspect="1"/>
              </p:cNvPicPr>
              <p:nvPr/>
            </p:nvPicPr>
            <p:blipFill>
              <a:blip r:embed="rId6">
                <a:extLst>
                  <a:ext uri="{96DAC541-7B7A-43D3-8B79-37D633B846F1}">
                    <asvg:svgBlip xmlns:asvg="http://schemas.microsoft.com/office/drawing/2016/SVG/main" r:embed="rId7"/>
                  </a:ext>
                </a:extLst>
              </a:blip>
              <a:srcRect/>
              <a:stretch>
                <a:fillRect/>
              </a:stretch>
            </p:blipFill>
            <p:spPr>
              <a:xfrm>
                <a:off x="8869717" y="332582"/>
                <a:ext cx="1086758" cy="1086758"/>
              </a:xfrm>
              <a:prstGeom prst="ellipse">
                <a:avLst/>
              </a:prstGeom>
              <a:noFill/>
            </p:spPr>
          </p:pic>
          <p:sp>
            <p:nvSpPr>
              <p:cNvPr id="37" name="Rectangle 36">
                <a:extLst>
                  <a:ext uri="{FF2B5EF4-FFF2-40B4-BE49-F238E27FC236}">
                    <a16:creationId xmlns:a16="http://schemas.microsoft.com/office/drawing/2014/main" id="{9796BBC5-0284-D300-C1AA-BF9DBA670F1D}"/>
                  </a:ext>
                </a:extLst>
              </p:cNvPr>
              <p:cNvSpPr/>
              <p:nvPr/>
            </p:nvSpPr>
            <p:spPr>
              <a:xfrm>
                <a:off x="9080854" y="916994"/>
                <a:ext cx="1787971" cy="168275"/>
              </a:xfrm>
              <a:prstGeom prst="rect">
                <a:avLst/>
              </a:prstGeom>
              <a:solidFill>
                <a:schemeClr val="tx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2926C9E0-7785-7598-5FC2-5834D3418E52}"/>
                  </a:ext>
                </a:extLst>
              </p:cNvPr>
              <p:cNvSpPr/>
              <p:nvPr/>
            </p:nvSpPr>
            <p:spPr>
              <a:xfrm>
                <a:off x="9221264" y="964555"/>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E78EBFCF-C66B-FEC8-1DA2-FAF347A2FD20}"/>
                  </a:ext>
                </a:extLst>
              </p:cNvPr>
              <p:cNvSpPr/>
              <p:nvPr/>
            </p:nvSpPr>
            <p:spPr>
              <a:xfrm>
                <a:off x="9441154" y="964555"/>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B64C4527-27B5-3138-6367-B86C5C5F2993}"/>
                  </a:ext>
                </a:extLst>
              </p:cNvPr>
              <p:cNvSpPr/>
              <p:nvPr/>
            </p:nvSpPr>
            <p:spPr>
              <a:xfrm>
                <a:off x="9651208" y="964555"/>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85FF42C1-36CA-3969-FFFA-4CE5CB3BE889}"/>
                  </a:ext>
                </a:extLst>
              </p:cNvPr>
              <p:cNvSpPr/>
              <p:nvPr/>
            </p:nvSpPr>
            <p:spPr>
              <a:xfrm>
                <a:off x="9833230" y="964555"/>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1CE265F5-81F1-6425-339A-346087FC025C}"/>
                  </a:ext>
                </a:extLst>
              </p:cNvPr>
              <p:cNvSpPr/>
              <p:nvPr/>
            </p:nvSpPr>
            <p:spPr>
              <a:xfrm>
                <a:off x="10042121" y="964555"/>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6667C420-B0D4-7E4A-43D9-D96FBF229C8D}"/>
                  </a:ext>
                </a:extLst>
              </p:cNvPr>
              <p:cNvSpPr/>
              <p:nvPr/>
            </p:nvSpPr>
            <p:spPr>
              <a:xfrm>
                <a:off x="10261350" y="964555"/>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DF9DB25D-DD98-7116-9161-64A09A8A21E2}"/>
                  </a:ext>
                </a:extLst>
              </p:cNvPr>
              <p:cNvSpPr/>
              <p:nvPr/>
            </p:nvSpPr>
            <p:spPr>
              <a:xfrm>
                <a:off x="10466221" y="964555"/>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71BEDADA-C170-AB2B-045B-A27AFF7AD175}"/>
                  </a:ext>
                </a:extLst>
              </p:cNvPr>
              <p:cNvSpPr/>
              <p:nvPr/>
            </p:nvSpPr>
            <p:spPr>
              <a:xfrm>
                <a:off x="10659934" y="964555"/>
                <a:ext cx="73152" cy="7315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655B9DD-054E-6637-9C48-F45B1EFF2C14}"/>
                  </a:ext>
                </a:extLst>
              </p:cNvPr>
              <p:cNvSpPr/>
              <p:nvPr/>
            </p:nvSpPr>
            <p:spPr>
              <a:xfrm>
                <a:off x="9353905" y="803441"/>
                <a:ext cx="123825" cy="82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765067AC-7DC2-6125-710E-078A449C0111}"/>
                  </a:ext>
                </a:extLst>
              </p:cNvPr>
              <p:cNvSpPr/>
              <p:nvPr/>
            </p:nvSpPr>
            <p:spPr>
              <a:xfrm>
                <a:off x="9927582" y="808980"/>
                <a:ext cx="123825" cy="82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61748582-894B-E77A-301B-D01080249918}"/>
                  </a:ext>
                </a:extLst>
              </p:cNvPr>
              <p:cNvSpPr/>
              <p:nvPr/>
            </p:nvSpPr>
            <p:spPr>
              <a:xfrm>
                <a:off x="9927583" y="721668"/>
                <a:ext cx="50988" cy="82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E873240-287C-357E-9BC4-033C09A6AFE6}"/>
                  </a:ext>
                </a:extLst>
              </p:cNvPr>
              <p:cNvSpPr/>
              <p:nvPr/>
            </p:nvSpPr>
            <p:spPr>
              <a:xfrm>
                <a:off x="10488383" y="808203"/>
                <a:ext cx="123825" cy="82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ectangle 49">
                <a:extLst>
                  <a:ext uri="{FF2B5EF4-FFF2-40B4-BE49-F238E27FC236}">
                    <a16:creationId xmlns:a16="http://schemas.microsoft.com/office/drawing/2014/main" id="{83B50FFA-6341-A2F9-2D84-C623429C8A12}"/>
                  </a:ext>
                </a:extLst>
              </p:cNvPr>
              <p:cNvSpPr/>
              <p:nvPr/>
            </p:nvSpPr>
            <p:spPr>
              <a:xfrm>
                <a:off x="10488384" y="720891"/>
                <a:ext cx="50988" cy="825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Isosceles Triangle 50">
                <a:extLst>
                  <a:ext uri="{FF2B5EF4-FFF2-40B4-BE49-F238E27FC236}">
                    <a16:creationId xmlns:a16="http://schemas.microsoft.com/office/drawing/2014/main" id="{C793F9D0-3803-B75F-1710-43776EA06A29}"/>
                  </a:ext>
                </a:extLst>
              </p:cNvPr>
              <p:cNvSpPr/>
              <p:nvPr/>
            </p:nvSpPr>
            <p:spPr>
              <a:xfrm>
                <a:off x="10539372" y="750213"/>
                <a:ext cx="63863" cy="47562"/>
              </a:xfrm>
              <a:prstGeom prst="triangle">
                <a:avLst>
                  <a:gd name="adj" fmla="val 96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52" name="TextBox 51">
            <a:extLst>
              <a:ext uri="{FF2B5EF4-FFF2-40B4-BE49-F238E27FC236}">
                <a16:creationId xmlns:a16="http://schemas.microsoft.com/office/drawing/2014/main" id="{638DFB9C-B2FC-6983-71CA-5F00F2BEAB27}"/>
              </a:ext>
            </a:extLst>
          </p:cNvPr>
          <p:cNvSpPr txBox="1"/>
          <p:nvPr/>
        </p:nvSpPr>
        <p:spPr>
          <a:xfrm>
            <a:off x="8649277" y="1207600"/>
            <a:ext cx="2358850" cy="830997"/>
          </a:xfrm>
          <a:prstGeom prst="rect">
            <a:avLst/>
          </a:prstGeom>
          <a:noFill/>
        </p:spPr>
        <p:txBody>
          <a:bodyPr wrap="square" rtlCol="0">
            <a:spAutoFit/>
          </a:bodyPr>
          <a:lstStyle/>
          <a:p>
            <a:pPr algn="ctr"/>
            <a:r>
              <a:rPr lang="en-US" sz="2400" dirty="0"/>
              <a:t>Mechanization </a:t>
            </a:r>
          </a:p>
          <a:p>
            <a:pPr algn="ctr"/>
            <a:r>
              <a:rPr lang="en-US" sz="2400" dirty="0"/>
              <a:t>&amp; Steam</a:t>
            </a:r>
          </a:p>
        </p:txBody>
      </p:sp>
      <p:sp>
        <p:nvSpPr>
          <p:cNvPr id="53" name="TextBox 52">
            <a:extLst>
              <a:ext uri="{FF2B5EF4-FFF2-40B4-BE49-F238E27FC236}">
                <a16:creationId xmlns:a16="http://schemas.microsoft.com/office/drawing/2014/main" id="{EE4DA469-D19B-A4E1-4555-B5B47119D244}"/>
              </a:ext>
            </a:extLst>
          </p:cNvPr>
          <p:cNvSpPr txBox="1"/>
          <p:nvPr/>
        </p:nvSpPr>
        <p:spPr>
          <a:xfrm>
            <a:off x="8735150" y="3081625"/>
            <a:ext cx="2358850" cy="830997"/>
          </a:xfrm>
          <a:prstGeom prst="rect">
            <a:avLst/>
          </a:prstGeom>
          <a:noFill/>
        </p:spPr>
        <p:txBody>
          <a:bodyPr wrap="square" rtlCol="0">
            <a:spAutoFit/>
          </a:bodyPr>
          <a:lstStyle/>
          <a:p>
            <a:pPr algn="ctr"/>
            <a:r>
              <a:rPr lang="en-US" sz="2400" dirty="0"/>
              <a:t>Electricity &amp; Assembly Lines</a:t>
            </a:r>
          </a:p>
        </p:txBody>
      </p:sp>
      <p:sp>
        <p:nvSpPr>
          <p:cNvPr id="54" name="TextBox 53">
            <a:extLst>
              <a:ext uri="{FF2B5EF4-FFF2-40B4-BE49-F238E27FC236}">
                <a16:creationId xmlns:a16="http://schemas.microsoft.com/office/drawing/2014/main" id="{E90CB10C-A788-DC28-87E9-53A86FC81560}"/>
              </a:ext>
            </a:extLst>
          </p:cNvPr>
          <p:cNvSpPr txBox="1"/>
          <p:nvPr/>
        </p:nvSpPr>
        <p:spPr>
          <a:xfrm>
            <a:off x="8722649" y="4968621"/>
            <a:ext cx="2358850" cy="830997"/>
          </a:xfrm>
          <a:prstGeom prst="rect">
            <a:avLst/>
          </a:prstGeom>
          <a:noFill/>
        </p:spPr>
        <p:txBody>
          <a:bodyPr wrap="square" rtlCol="0">
            <a:spAutoFit/>
          </a:bodyPr>
          <a:lstStyle/>
          <a:p>
            <a:pPr algn="ctr"/>
            <a:r>
              <a:rPr lang="en-US" sz="2400" dirty="0"/>
              <a:t>Computers </a:t>
            </a:r>
          </a:p>
          <a:p>
            <a:pPr algn="ctr"/>
            <a:r>
              <a:rPr lang="en-US" sz="2400" dirty="0"/>
              <a:t>&amp; Robotics</a:t>
            </a:r>
          </a:p>
        </p:txBody>
      </p:sp>
      <p:sp>
        <p:nvSpPr>
          <p:cNvPr id="80" name="Title 18">
            <a:extLst>
              <a:ext uri="{FF2B5EF4-FFF2-40B4-BE49-F238E27FC236}">
                <a16:creationId xmlns:a16="http://schemas.microsoft.com/office/drawing/2014/main" id="{F10800AA-EDFD-815B-4718-5D49249D7978}"/>
              </a:ext>
            </a:extLst>
          </p:cNvPr>
          <p:cNvSpPr txBox="1">
            <a:spLocks/>
          </p:cNvSpPr>
          <p:nvPr/>
        </p:nvSpPr>
        <p:spPr>
          <a:xfrm>
            <a:off x="3769406" y="2669183"/>
            <a:ext cx="1606655" cy="1318825"/>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Tahoma" panose="020B0604030504040204" pitchFamily="34" charset="0"/>
                <a:cs typeface="Tahoma" panose="020B0604030504040204" pitchFamily="34" charset="0"/>
              </a:defRPr>
            </a:lvl1pPr>
          </a:lstStyle>
          <a:p>
            <a:pPr algn="ctr"/>
            <a:r>
              <a:rPr lang="en-US" sz="3200" dirty="0"/>
              <a:t>A quick history</a:t>
            </a:r>
          </a:p>
        </p:txBody>
      </p:sp>
    </p:spTree>
    <p:extLst>
      <p:ext uri="{BB962C8B-B14F-4D97-AF65-F5344CB8AC3E}">
        <p14:creationId xmlns:p14="http://schemas.microsoft.com/office/powerpoint/2010/main" val="2458950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8E49A-A7AE-FE96-EB93-5CB98233405D}"/>
              </a:ext>
            </a:extLst>
          </p:cNvPr>
          <p:cNvSpPr>
            <a:spLocks noGrp="1"/>
          </p:cNvSpPr>
          <p:nvPr>
            <p:ph type="body" sz="quarter" idx="24"/>
          </p:nvPr>
        </p:nvSpPr>
        <p:spPr/>
        <p:txBody>
          <a:bodyPr/>
          <a:lstStyle/>
          <a:p>
            <a:endParaRPr lang="en-US" dirty="0"/>
          </a:p>
        </p:txBody>
      </p:sp>
      <p:sp>
        <p:nvSpPr>
          <p:cNvPr id="7" name="Text Placeholder 6">
            <a:extLst>
              <a:ext uri="{FF2B5EF4-FFF2-40B4-BE49-F238E27FC236}">
                <a16:creationId xmlns:a16="http://schemas.microsoft.com/office/drawing/2014/main" id="{690EB408-790B-F395-E1B2-51A7F6753E12}"/>
              </a:ext>
            </a:extLst>
          </p:cNvPr>
          <p:cNvSpPr>
            <a:spLocks noGrp="1"/>
          </p:cNvSpPr>
          <p:nvPr>
            <p:ph type="body" sz="quarter" idx="26"/>
          </p:nvPr>
        </p:nvSpPr>
        <p:spPr>
          <a:xfrm>
            <a:off x="4583233" y="2013961"/>
            <a:ext cx="8212616" cy="962152"/>
          </a:xfrm>
        </p:spPr>
        <p:txBody>
          <a:bodyPr/>
          <a:lstStyle/>
          <a:p>
            <a:r>
              <a:rPr lang="en-US" sz="7200" dirty="0"/>
              <a:t>What’s next in AI?</a:t>
            </a:r>
          </a:p>
        </p:txBody>
      </p:sp>
    </p:spTree>
    <p:extLst>
      <p:ext uri="{BB962C8B-B14F-4D97-AF65-F5344CB8AC3E}">
        <p14:creationId xmlns:p14="http://schemas.microsoft.com/office/powerpoint/2010/main" val="9891654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2B0F77B-2323-F7CC-86E6-E79477049CC7}"/>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B3F233FF-0E60-B9D0-66F5-A8A4862A7E49}"/>
              </a:ext>
            </a:extLst>
          </p:cNvPr>
          <p:cNvSpPr>
            <a:spLocks noGrp="1"/>
          </p:cNvSpPr>
          <p:nvPr>
            <p:ph type="sldNum" sz="quarter" idx="4"/>
          </p:nvPr>
        </p:nvSpPr>
        <p:spPr/>
        <p:txBody>
          <a:bodyPr/>
          <a:lstStyle/>
          <a:p>
            <a:fld id="{DE228D29-0B0A-4552-9124-17F5ACEF26E2}" type="slidenum">
              <a:rPr lang="en-US" smtClean="0"/>
              <a:pPr/>
              <a:t>20</a:t>
            </a:fld>
            <a:endParaRPr lang="en-US" dirty="0"/>
          </a:p>
        </p:txBody>
      </p:sp>
      <p:sp>
        <p:nvSpPr>
          <p:cNvPr id="21" name="Text Placeholder 20">
            <a:extLst>
              <a:ext uri="{FF2B5EF4-FFF2-40B4-BE49-F238E27FC236}">
                <a16:creationId xmlns:a16="http://schemas.microsoft.com/office/drawing/2014/main" id="{3D819EB8-901F-27F9-6B63-47008A491515}"/>
              </a:ext>
            </a:extLst>
          </p:cNvPr>
          <p:cNvSpPr>
            <a:spLocks noGrp="1"/>
          </p:cNvSpPr>
          <p:nvPr>
            <p:ph type="body" sz="quarter" idx="24"/>
          </p:nvPr>
        </p:nvSpPr>
        <p:spPr/>
        <p:txBody>
          <a:bodyPr/>
          <a:lstStyle/>
          <a:p>
            <a:endParaRPr lang="en-US" dirty="0"/>
          </a:p>
        </p:txBody>
      </p:sp>
      <p:grpSp>
        <p:nvGrpSpPr>
          <p:cNvPr id="55" name="Group 54">
            <a:extLst>
              <a:ext uri="{FF2B5EF4-FFF2-40B4-BE49-F238E27FC236}">
                <a16:creationId xmlns:a16="http://schemas.microsoft.com/office/drawing/2014/main" id="{0207B80C-F223-7B99-ED27-E3BA3DEAE53C}"/>
              </a:ext>
            </a:extLst>
          </p:cNvPr>
          <p:cNvGrpSpPr/>
          <p:nvPr/>
        </p:nvGrpSpPr>
        <p:grpSpPr>
          <a:xfrm>
            <a:off x="4436133" y="2712069"/>
            <a:ext cx="6129319" cy="3743127"/>
            <a:chOff x="2734372" y="2444635"/>
            <a:chExt cx="6129319" cy="3743127"/>
          </a:xfrm>
        </p:grpSpPr>
        <p:sp>
          <p:nvSpPr>
            <p:cNvPr id="56" name="TextBox 55">
              <a:extLst>
                <a:ext uri="{FF2B5EF4-FFF2-40B4-BE49-F238E27FC236}">
                  <a16:creationId xmlns:a16="http://schemas.microsoft.com/office/drawing/2014/main" id="{0FC04B12-9BDF-4A94-2D25-BCBF9E9F3B31}"/>
                </a:ext>
              </a:extLst>
            </p:cNvPr>
            <p:cNvSpPr txBox="1"/>
            <p:nvPr/>
          </p:nvSpPr>
          <p:spPr>
            <a:xfrm>
              <a:off x="4814601" y="5602987"/>
              <a:ext cx="2358850" cy="584775"/>
            </a:xfrm>
            <a:prstGeom prst="rect">
              <a:avLst/>
            </a:prstGeom>
            <a:noFill/>
          </p:spPr>
          <p:txBody>
            <a:bodyPr wrap="square" rtlCol="0">
              <a:spAutoFit/>
            </a:bodyPr>
            <a:lstStyle/>
            <a:p>
              <a:pPr algn="ctr"/>
              <a:r>
                <a:rPr lang="en-US" sz="3200" dirty="0"/>
                <a:t>Data</a:t>
              </a:r>
            </a:p>
          </p:txBody>
        </p:sp>
        <p:sp>
          <p:nvSpPr>
            <p:cNvPr id="57" name="TextBox 56">
              <a:extLst>
                <a:ext uri="{FF2B5EF4-FFF2-40B4-BE49-F238E27FC236}">
                  <a16:creationId xmlns:a16="http://schemas.microsoft.com/office/drawing/2014/main" id="{5598824C-8F8F-5365-E369-44478CE8486C}"/>
                </a:ext>
              </a:extLst>
            </p:cNvPr>
            <p:cNvSpPr txBox="1"/>
            <p:nvPr/>
          </p:nvSpPr>
          <p:spPr>
            <a:xfrm>
              <a:off x="6504841" y="3581224"/>
              <a:ext cx="2358850" cy="584775"/>
            </a:xfrm>
            <a:prstGeom prst="rect">
              <a:avLst/>
            </a:prstGeom>
            <a:noFill/>
          </p:spPr>
          <p:txBody>
            <a:bodyPr wrap="square" rtlCol="0">
              <a:spAutoFit/>
            </a:bodyPr>
            <a:lstStyle/>
            <a:p>
              <a:pPr algn="ctr"/>
              <a:r>
                <a:rPr lang="en-US" sz="3200" dirty="0"/>
                <a:t>People</a:t>
              </a:r>
            </a:p>
          </p:txBody>
        </p:sp>
        <p:sp>
          <p:nvSpPr>
            <p:cNvPr id="58" name="TextBox 57">
              <a:extLst>
                <a:ext uri="{FF2B5EF4-FFF2-40B4-BE49-F238E27FC236}">
                  <a16:creationId xmlns:a16="http://schemas.microsoft.com/office/drawing/2014/main" id="{B792A649-0F15-FDEF-872A-69BAC83391B1}"/>
                </a:ext>
              </a:extLst>
            </p:cNvPr>
            <p:cNvSpPr txBox="1"/>
            <p:nvPr/>
          </p:nvSpPr>
          <p:spPr>
            <a:xfrm>
              <a:off x="2734372" y="3473057"/>
              <a:ext cx="2358850" cy="584775"/>
            </a:xfrm>
            <a:prstGeom prst="rect">
              <a:avLst/>
            </a:prstGeom>
            <a:noFill/>
          </p:spPr>
          <p:txBody>
            <a:bodyPr wrap="square" rtlCol="0">
              <a:spAutoFit/>
            </a:bodyPr>
            <a:lstStyle/>
            <a:p>
              <a:pPr algn="ctr"/>
              <a:r>
                <a:rPr lang="en-US" sz="3200" dirty="0"/>
                <a:t>Technologies</a:t>
              </a:r>
            </a:p>
          </p:txBody>
        </p:sp>
        <p:grpSp>
          <p:nvGrpSpPr>
            <p:cNvPr id="59" name="Group 58">
              <a:extLst>
                <a:ext uri="{FF2B5EF4-FFF2-40B4-BE49-F238E27FC236}">
                  <a16:creationId xmlns:a16="http://schemas.microsoft.com/office/drawing/2014/main" id="{C852494B-5B38-DFBE-AE88-C545CCFB66BE}"/>
                </a:ext>
              </a:extLst>
            </p:cNvPr>
            <p:cNvGrpSpPr/>
            <p:nvPr/>
          </p:nvGrpSpPr>
          <p:grpSpPr>
            <a:xfrm>
              <a:off x="4312618" y="2444635"/>
              <a:ext cx="3362817" cy="3083945"/>
              <a:chOff x="4078888" y="2020214"/>
              <a:chExt cx="3362817" cy="3083945"/>
            </a:xfrm>
          </p:grpSpPr>
          <p:sp>
            <p:nvSpPr>
              <p:cNvPr id="60" name="Isosceles Triangle 59">
                <a:extLst>
                  <a:ext uri="{FF2B5EF4-FFF2-40B4-BE49-F238E27FC236}">
                    <a16:creationId xmlns:a16="http://schemas.microsoft.com/office/drawing/2014/main" id="{32B685FA-410A-3CBC-B087-E6464FD05D6B}"/>
                  </a:ext>
                </a:extLst>
              </p:cNvPr>
              <p:cNvSpPr/>
              <p:nvPr/>
            </p:nvSpPr>
            <p:spPr>
              <a:xfrm>
                <a:off x="4078888" y="2020214"/>
                <a:ext cx="3362817" cy="3083945"/>
              </a:xfrm>
              <a:prstGeom prst="triangle">
                <a:avLst>
                  <a:gd name="adj" fmla="val 50287"/>
                </a:avLst>
              </a:prstGeom>
              <a:solidFill>
                <a:srgbClr val="081F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1" name="Group 60">
                <a:extLst>
                  <a:ext uri="{FF2B5EF4-FFF2-40B4-BE49-F238E27FC236}">
                    <a16:creationId xmlns:a16="http://schemas.microsoft.com/office/drawing/2014/main" id="{E0FDE3CD-3FD7-081E-C4C5-060521B0BE4A}"/>
                  </a:ext>
                </a:extLst>
              </p:cNvPr>
              <p:cNvGrpSpPr/>
              <p:nvPr/>
            </p:nvGrpSpPr>
            <p:grpSpPr>
              <a:xfrm>
                <a:off x="4891285" y="3300287"/>
                <a:ext cx="1731373" cy="1526567"/>
                <a:chOff x="2036234" y="4343868"/>
                <a:chExt cx="1338701" cy="1144544"/>
              </a:xfrm>
            </p:grpSpPr>
            <p:cxnSp>
              <p:nvCxnSpPr>
                <p:cNvPr id="62" name="Straight Connector 61">
                  <a:extLst>
                    <a:ext uri="{FF2B5EF4-FFF2-40B4-BE49-F238E27FC236}">
                      <a16:creationId xmlns:a16="http://schemas.microsoft.com/office/drawing/2014/main" id="{40FC831C-C381-B4DB-1226-7C5B048E34DB}"/>
                    </a:ext>
                  </a:extLst>
                </p:cNvPr>
                <p:cNvCxnSpPr/>
                <p:nvPr/>
              </p:nvCxnSpPr>
              <p:spPr>
                <a:xfrm>
                  <a:off x="2112433" y="5135033"/>
                  <a:ext cx="1075267"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77A6D5A-79D1-94FD-E44D-93039B7D4078}"/>
                    </a:ext>
                  </a:extLst>
                </p:cNvPr>
                <p:cNvCxnSpPr>
                  <a:cxnSpLocks/>
                </p:cNvCxnSpPr>
                <p:nvPr/>
              </p:nvCxnSpPr>
              <p:spPr>
                <a:xfrm>
                  <a:off x="2647554" y="5147205"/>
                  <a:ext cx="0" cy="269239"/>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F1FCDBF-5FF6-C88F-2303-5A4E060E9F10}"/>
                    </a:ext>
                  </a:extLst>
                </p:cNvPr>
                <p:cNvCxnSpPr>
                  <a:cxnSpLocks/>
                </p:cNvCxnSpPr>
                <p:nvPr/>
              </p:nvCxnSpPr>
              <p:spPr>
                <a:xfrm>
                  <a:off x="2861798" y="5103495"/>
                  <a:ext cx="0" cy="2121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E8EE709F-CEFF-3E13-D6C5-6463C9942301}"/>
                    </a:ext>
                  </a:extLst>
                </p:cNvPr>
                <p:cNvCxnSpPr>
                  <a:cxnSpLocks/>
                </p:cNvCxnSpPr>
                <p:nvPr/>
              </p:nvCxnSpPr>
              <p:spPr>
                <a:xfrm>
                  <a:off x="2861798" y="5301614"/>
                  <a:ext cx="1057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66" name="Oval 65">
                  <a:extLst>
                    <a:ext uri="{FF2B5EF4-FFF2-40B4-BE49-F238E27FC236}">
                      <a16:creationId xmlns:a16="http://schemas.microsoft.com/office/drawing/2014/main" id="{3F010DC2-B865-8836-2A85-6D51FC7E9918}"/>
                    </a:ext>
                  </a:extLst>
                </p:cNvPr>
                <p:cNvSpPr/>
                <p:nvPr/>
              </p:nvSpPr>
              <p:spPr>
                <a:xfrm>
                  <a:off x="2036234" y="5084287"/>
                  <a:ext cx="91440" cy="91440"/>
                </a:xfrm>
                <a:prstGeom prst="ellipse">
                  <a:avLst/>
                </a:prstGeom>
                <a:solidFill>
                  <a:srgbClr val="003A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Oval 66">
                  <a:extLst>
                    <a:ext uri="{FF2B5EF4-FFF2-40B4-BE49-F238E27FC236}">
                      <a16:creationId xmlns:a16="http://schemas.microsoft.com/office/drawing/2014/main" id="{47D6DC47-1969-480A-E3C8-E7527CE1829B}"/>
                    </a:ext>
                  </a:extLst>
                </p:cNvPr>
                <p:cNvSpPr/>
                <p:nvPr/>
              </p:nvSpPr>
              <p:spPr>
                <a:xfrm>
                  <a:off x="3179275" y="5092172"/>
                  <a:ext cx="91440" cy="91440"/>
                </a:xfrm>
                <a:prstGeom prst="ellipse">
                  <a:avLst/>
                </a:prstGeom>
                <a:solidFill>
                  <a:srgbClr val="003A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F9B18232-FC75-860D-28DB-ADE92578C904}"/>
                    </a:ext>
                  </a:extLst>
                </p:cNvPr>
                <p:cNvSpPr/>
                <p:nvPr/>
              </p:nvSpPr>
              <p:spPr>
                <a:xfrm>
                  <a:off x="2601834" y="5396972"/>
                  <a:ext cx="91440" cy="91440"/>
                </a:xfrm>
                <a:prstGeom prst="ellipse">
                  <a:avLst/>
                </a:prstGeom>
                <a:solidFill>
                  <a:srgbClr val="003A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a:extLst>
                    <a:ext uri="{FF2B5EF4-FFF2-40B4-BE49-F238E27FC236}">
                      <a16:creationId xmlns:a16="http://schemas.microsoft.com/office/drawing/2014/main" id="{6A615008-333F-C042-000C-4EF5D86E8BAD}"/>
                    </a:ext>
                  </a:extLst>
                </p:cNvPr>
                <p:cNvSpPr/>
                <p:nvPr/>
              </p:nvSpPr>
              <p:spPr>
                <a:xfrm>
                  <a:off x="2957918" y="5265739"/>
                  <a:ext cx="91440" cy="91440"/>
                </a:xfrm>
                <a:prstGeom prst="ellipse">
                  <a:avLst/>
                </a:prstGeom>
                <a:solidFill>
                  <a:srgbClr val="003A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0" name="Straight Connector 69">
                  <a:extLst>
                    <a:ext uri="{FF2B5EF4-FFF2-40B4-BE49-F238E27FC236}">
                      <a16:creationId xmlns:a16="http://schemas.microsoft.com/office/drawing/2014/main" id="{3A500514-CE40-8CF5-EAFA-8E543C15E39C}"/>
                    </a:ext>
                  </a:extLst>
                </p:cNvPr>
                <p:cNvCxnSpPr>
                  <a:cxnSpLocks/>
                </p:cNvCxnSpPr>
                <p:nvPr/>
              </p:nvCxnSpPr>
              <p:spPr>
                <a:xfrm>
                  <a:off x="2473337" y="5126885"/>
                  <a:ext cx="0" cy="212195"/>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16BA5A1F-2AD3-860E-BEBA-E42AE88CBA56}"/>
                    </a:ext>
                  </a:extLst>
                </p:cNvPr>
                <p:cNvCxnSpPr>
                  <a:cxnSpLocks/>
                </p:cNvCxnSpPr>
                <p:nvPr/>
              </p:nvCxnSpPr>
              <p:spPr>
                <a:xfrm>
                  <a:off x="2367568" y="5325937"/>
                  <a:ext cx="105769"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Oval 71">
                  <a:extLst>
                    <a:ext uri="{FF2B5EF4-FFF2-40B4-BE49-F238E27FC236}">
                      <a16:creationId xmlns:a16="http://schemas.microsoft.com/office/drawing/2014/main" id="{0CBA9E43-0DBF-2999-0401-0D5F17177319}"/>
                    </a:ext>
                  </a:extLst>
                </p:cNvPr>
                <p:cNvSpPr/>
                <p:nvPr/>
              </p:nvSpPr>
              <p:spPr>
                <a:xfrm>
                  <a:off x="2276127" y="5281824"/>
                  <a:ext cx="91440" cy="91440"/>
                </a:xfrm>
                <a:prstGeom prst="ellipse">
                  <a:avLst/>
                </a:prstGeom>
                <a:solidFill>
                  <a:srgbClr val="003A5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8A2FB4D8-6CB8-F787-DB57-019C44CCB0AA}"/>
                    </a:ext>
                  </a:extLst>
                </p:cNvPr>
                <p:cNvGrpSpPr/>
                <p:nvPr/>
              </p:nvGrpSpPr>
              <p:grpSpPr>
                <a:xfrm>
                  <a:off x="2560198" y="4345631"/>
                  <a:ext cx="814737" cy="697962"/>
                  <a:chOff x="3049358" y="4178300"/>
                  <a:chExt cx="814737" cy="697962"/>
                </a:xfrm>
              </p:grpSpPr>
              <p:sp>
                <p:nvSpPr>
                  <p:cNvPr id="75" name="Oval 74">
                    <a:extLst>
                      <a:ext uri="{FF2B5EF4-FFF2-40B4-BE49-F238E27FC236}">
                        <a16:creationId xmlns:a16="http://schemas.microsoft.com/office/drawing/2014/main" id="{1C4A2DBD-8D24-F03C-184B-F6995D50A960}"/>
                      </a:ext>
                    </a:extLst>
                  </p:cNvPr>
                  <p:cNvSpPr/>
                  <p:nvPr/>
                </p:nvSpPr>
                <p:spPr>
                  <a:xfrm>
                    <a:off x="3367485" y="4426297"/>
                    <a:ext cx="228600" cy="22860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949819F1-8B98-7D4F-4BF7-88C16189E50E}"/>
                      </a:ext>
                    </a:extLst>
                  </p:cNvPr>
                  <p:cNvSpPr/>
                  <p:nvPr/>
                </p:nvSpPr>
                <p:spPr>
                  <a:xfrm>
                    <a:off x="3298905" y="4355045"/>
                    <a:ext cx="365760" cy="36576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Oval 76">
                    <a:extLst>
                      <a:ext uri="{FF2B5EF4-FFF2-40B4-BE49-F238E27FC236}">
                        <a16:creationId xmlns:a16="http://schemas.microsoft.com/office/drawing/2014/main" id="{C98CF0FA-5FC8-E0A0-88DD-305D0252330B}"/>
                      </a:ext>
                    </a:extLst>
                  </p:cNvPr>
                  <p:cNvSpPr/>
                  <p:nvPr/>
                </p:nvSpPr>
                <p:spPr>
                  <a:xfrm>
                    <a:off x="3224995" y="4286465"/>
                    <a:ext cx="502920" cy="502920"/>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Rectangle 77">
                    <a:extLst>
                      <a:ext uri="{FF2B5EF4-FFF2-40B4-BE49-F238E27FC236}">
                        <a16:creationId xmlns:a16="http://schemas.microsoft.com/office/drawing/2014/main" id="{D7AD737F-F980-D927-C406-74E4B7F78285}"/>
                      </a:ext>
                    </a:extLst>
                  </p:cNvPr>
                  <p:cNvSpPr/>
                  <p:nvPr/>
                </p:nvSpPr>
                <p:spPr>
                  <a:xfrm>
                    <a:off x="3049358" y="4178300"/>
                    <a:ext cx="451609" cy="697962"/>
                  </a:xfrm>
                  <a:prstGeom prst="rect">
                    <a:avLst/>
                  </a:prstGeom>
                  <a:solidFill>
                    <a:srgbClr val="081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0EC14C82-C6CD-24AF-53E4-904B9CFC05E9}"/>
                      </a:ext>
                    </a:extLst>
                  </p:cNvPr>
                  <p:cNvSpPr/>
                  <p:nvPr/>
                </p:nvSpPr>
                <p:spPr>
                  <a:xfrm>
                    <a:off x="3412486" y="4508984"/>
                    <a:ext cx="451609" cy="320565"/>
                  </a:xfrm>
                  <a:prstGeom prst="rect">
                    <a:avLst/>
                  </a:prstGeom>
                  <a:solidFill>
                    <a:srgbClr val="081F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74" name="Graphic 73" descr="Factory with solid fill">
                  <a:extLst>
                    <a:ext uri="{FF2B5EF4-FFF2-40B4-BE49-F238E27FC236}">
                      <a16:creationId xmlns:a16="http://schemas.microsoft.com/office/drawing/2014/main" id="{62D9F7C9-75AB-07F8-CE9B-17D0FA1EE8E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06181" y="4343868"/>
                  <a:ext cx="914400" cy="914400"/>
                </a:xfrm>
                <a:prstGeom prst="rect">
                  <a:avLst/>
                </a:prstGeom>
              </p:spPr>
            </p:pic>
          </p:grpSp>
        </p:grpSp>
      </p:grpSp>
      <p:sp>
        <p:nvSpPr>
          <p:cNvPr id="4" name="TextBox 3">
            <a:extLst>
              <a:ext uri="{FF2B5EF4-FFF2-40B4-BE49-F238E27FC236}">
                <a16:creationId xmlns:a16="http://schemas.microsoft.com/office/drawing/2014/main" id="{20D0D4BF-D874-4167-C201-877636D153CF}"/>
              </a:ext>
            </a:extLst>
          </p:cNvPr>
          <p:cNvSpPr txBox="1"/>
          <p:nvPr/>
        </p:nvSpPr>
        <p:spPr>
          <a:xfrm>
            <a:off x="3352205" y="615023"/>
            <a:ext cx="8551676" cy="1815882"/>
          </a:xfrm>
          <a:prstGeom prst="rect">
            <a:avLst/>
          </a:prstGeom>
          <a:noFill/>
        </p:spPr>
        <p:txBody>
          <a:bodyPr wrap="square" rtlCol="0">
            <a:spAutoFit/>
          </a:bodyPr>
          <a:lstStyle/>
          <a:p>
            <a:pPr algn="ctr"/>
            <a:r>
              <a:rPr lang="en-US" sz="2800" dirty="0">
                <a:latin typeface="+mj-lt"/>
              </a:rPr>
              <a:t>I4.0 leverages interconnected networks and advanced technologies to create intelligent, data-driven, connected factories that enhance employees’ decision-making processes in manufacturing</a:t>
            </a:r>
          </a:p>
        </p:txBody>
      </p:sp>
      <p:sp>
        <p:nvSpPr>
          <p:cNvPr id="7" name="Title 18">
            <a:extLst>
              <a:ext uri="{FF2B5EF4-FFF2-40B4-BE49-F238E27FC236}">
                <a16:creationId xmlns:a16="http://schemas.microsoft.com/office/drawing/2014/main" id="{97FFCD14-CF82-DA42-CA2E-7005CCA38E58}"/>
              </a:ext>
            </a:extLst>
          </p:cNvPr>
          <p:cNvSpPr>
            <a:spLocks noGrp="1"/>
          </p:cNvSpPr>
          <p:nvPr>
            <p:ph type="title"/>
          </p:nvPr>
        </p:nvSpPr>
        <p:spPr>
          <a:xfrm>
            <a:off x="433387" y="441325"/>
            <a:ext cx="2563812" cy="4527296"/>
          </a:xfrm>
        </p:spPr>
        <p:txBody>
          <a:bodyPr/>
          <a:lstStyle/>
          <a:p>
            <a:r>
              <a:rPr lang="en-US" sz="3200" dirty="0"/>
              <a:t>Obvious data gaps to scale ML sent me down the path of Industry 4.0 (I4.0)</a:t>
            </a:r>
          </a:p>
        </p:txBody>
      </p:sp>
    </p:spTree>
    <p:extLst>
      <p:ext uri="{BB962C8B-B14F-4D97-AF65-F5344CB8AC3E}">
        <p14:creationId xmlns:p14="http://schemas.microsoft.com/office/powerpoint/2010/main" val="12418549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2EB7BA4-0D3E-6D07-C426-44B90D131751}"/>
              </a:ext>
            </a:extLst>
          </p:cNvPr>
          <p:cNvSpPr>
            <a:spLocks noGrp="1"/>
          </p:cNvSpPr>
          <p:nvPr>
            <p:ph type="ftr" sz="quarter" idx="3"/>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D6F8B734-20C2-D7EB-3801-DAA5487CB0D1}"/>
              </a:ext>
            </a:extLst>
          </p:cNvPr>
          <p:cNvSpPr>
            <a:spLocks noGrp="1"/>
          </p:cNvSpPr>
          <p:nvPr>
            <p:ph type="sldNum" sz="quarter" idx="4"/>
          </p:nvPr>
        </p:nvSpPr>
        <p:spPr/>
        <p:txBody>
          <a:bodyPr/>
          <a:lstStyle/>
          <a:p>
            <a:fld id="{DE228D29-0B0A-4552-9124-17F5ACEF26E2}" type="slidenum">
              <a:rPr lang="en-US" smtClean="0"/>
              <a:pPr/>
              <a:t>21</a:t>
            </a:fld>
            <a:endParaRPr lang="en-US" dirty="0"/>
          </a:p>
        </p:txBody>
      </p:sp>
      <p:sp>
        <p:nvSpPr>
          <p:cNvPr id="111" name="Text Placeholder 110">
            <a:extLst>
              <a:ext uri="{FF2B5EF4-FFF2-40B4-BE49-F238E27FC236}">
                <a16:creationId xmlns:a16="http://schemas.microsoft.com/office/drawing/2014/main" id="{C6B62679-877C-90D2-9F38-DC4EE05AEDF7}"/>
              </a:ext>
            </a:extLst>
          </p:cNvPr>
          <p:cNvSpPr>
            <a:spLocks noGrp="1"/>
          </p:cNvSpPr>
          <p:nvPr>
            <p:ph type="body" sz="quarter" idx="24"/>
          </p:nvPr>
        </p:nvSpPr>
        <p:spPr/>
        <p:txBody>
          <a:bodyPr/>
          <a:lstStyle/>
          <a:p>
            <a:endParaRPr lang="en-US" dirty="0"/>
          </a:p>
        </p:txBody>
      </p:sp>
      <p:sp>
        <p:nvSpPr>
          <p:cNvPr id="8" name="Title 7">
            <a:extLst>
              <a:ext uri="{FF2B5EF4-FFF2-40B4-BE49-F238E27FC236}">
                <a16:creationId xmlns:a16="http://schemas.microsoft.com/office/drawing/2014/main" id="{4CBFD21F-BDA0-D3E5-7A6D-2CE8CC437225}"/>
              </a:ext>
            </a:extLst>
          </p:cNvPr>
          <p:cNvSpPr>
            <a:spLocks noGrp="1"/>
          </p:cNvSpPr>
          <p:nvPr>
            <p:ph type="title"/>
          </p:nvPr>
        </p:nvSpPr>
        <p:spPr>
          <a:xfrm>
            <a:off x="109657" y="658876"/>
            <a:ext cx="7542690" cy="546434"/>
          </a:xfrm>
        </p:spPr>
        <p:txBody>
          <a:bodyPr/>
          <a:lstStyle/>
          <a:p>
            <a:r>
              <a:rPr lang="en-US" sz="3200" dirty="0"/>
              <a:t>The next challenge was implementing I4.0</a:t>
            </a:r>
          </a:p>
        </p:txBody>
      </p:sp>
      <p:pic>
        <p:nvPicPr>
          <p:cNvPr id="12" name="Picture Placeholder 20" descr="Usb Stick with solid fill">
            <a:extLst>
              <a:ext uri="{FF2B5EF4-FFF2-40B4-BE49-F238E27FC236}">
                <a16:creationId xmlns:a16="http://schemas.microsoft.com/office/drawing/2014/main" id="{8101F9E4-02DA-478E-D5A9-3E4FA89DB7E7}"/>
              </a:ext>
            </a:extLst>
          </p:cNvPr>
          <p:cNvPicPr>
            <a:picLocks noChangeAspect="1"/>
          </p:cNvPicPr>
          <p:nvPr/>
        </p:nvPicPr>
        <p:blipFill>
          <a:blip r:embed="rId2">
            <a:extLst>
              <a:ext uri="{96DAC541-7B7A-43D3-8B79-37D633B846F1}">
                <asvg:svgBlip xmlns:asvg="http://schemas.microsoft.com/office/drawing/2016/SVG/main" r:embed="rId3"/>
              </a:ext>
            </a:extLst>
          </a:blip>
          <a:srcRect t="1545" b="1545"/>
          <a:stretch>
            <a:fillRect/>
          </a:stretch>
        </p:blipFill>
        <p:spPr>
          <a:xfrm>
            <a:off x="3111314" y="1475625"/>
            <a:ext cx="1402509" cy="1358900"/>
          </a:xfrm>
          <a:prstGeom prst="rect">
            <a:avLst/>
          </a:prstGeom>
        </p:spPr>
      </p:pic>
      <p:grpSp>
        <p:nvGrpSpPr>
          <p:cNvPr id="60" name="Group 59">
            <a:extLst>
              <a:ext uri="{FF2B5EF4-FFF2-40B4-BE49-F238E27FC236}">
                <a16:creationId xmlns:a16="http://schemas.microsoft.com/office/drawing/2014/main" id="{46C6CB76-1D9E-2714-0AC4-2DB83C226091}"/>
              </a:ext>
            </a:extLst>
          </p:cNvPr>
          <p:cNvGrpSpPr/>
          <p:nvPr/>
        </p:nvGrpSpPr>
        <p:grpSpPr>
          <a:xfrm>
            <a:off x="516787" y="3921589"/>
            <a:ext cx="6987409" cy="2373106"/>
            <a:chOff x="2220153" y="2790042"/>
            <a:chExt cx="6987409" cy="2373106"/>
          </a:xfrm>
        </p:grpSpPr>
        <p:pic>
          <p:nvPicPr>
            <p:cNvPr id="61" name="Graphic 60">
              <a:extLst>
                <a:ext uri="{FF2B5EF4-FFF2-40B4-BE49-F238E27FC236}">
                  <a16:creationId xmlns:a16="http://schemas.microsoft.com/office/drawing/2014/main" id="{B88C78AC-5C3B-5F3E-8B1A-BA44A59F551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58664" y="2790042"/>
              <a:ext cx="2051408" cy="2051408"/>
            </a:xfrm>
            <a:prstGeom prst="rect">
              <a:avLst/>
            </a:prstGeom>
          </p:spPr>
        </p:pic>
        <p:pic>
          <p:nvPicPr>
            <p:cNvPr id="62" name="Graphic 61">
              <a:extLst>
                <a:ext uri="{FF2B5EF4-FFF2-40B4-BE49-F238E27FC236}">
                  <a16:creationId xmlns:a16="http://schemas.microsoft.com/office/drawing/2014/main" id="{FC55AFF8-D443-71A3-73BA-37B3DCCF3D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02184" y="2973536"/>
              <a:ext cx="1805378" cy="1805378"/>
            </a:xfrm>
            <a:prstGeom prst="rect">
              <a:avLst/>
            </a:prstGeom>
          </p:spPr>
        </p:pic>
        <p:grpSp>
          <p:nvGrpSpPr>
            <p:cNvPr id="63" name="Group 62">
              <a:extLst>
                <a:ext uri="{FF2B5EF4-FFF2-40B4-BE49-F238E27FC236}">
                  <a16:creationId xmlns:a16="http://schemas.microsoft.com/office/drawing/2014/main" id="{9344E784-E4D8-A21E-42D9-451E2E6F6C13}"/>
                </a:ext>
              </a:extLst>
            </p:cNvPr>
            <p:cNvGrpSpPr/>
            <p:nvPr/>
          </p:nvGrpSpPr>
          <p:grpSpPr>
            <a:xfrm>
              <a:off x="2220153" y="3093515"/>
              <a:ext cx="1461922" cy="1402758"/>
              <a:chOff x="842932" y="1238621"/>
              <a:chExt cx="1461922" cy="1402758"/>
            </a:xfrm>
          </p:grpSpPr>
          <p:grpSp>
            <p:nvGrpSpPr>
              <p:cNvPr id="69" name="Graphic 2">
                <a:extLst>
                  <a:ext uri="{FF2B5EF4-FFF2-40B4-BE49-F238E27FC236}">
                    <a16:creationId xmlns:a16="http://schemas.microsoft.com/office/drawing/2014/main" id="{F93FC967-798E-8FC7-6649-517BC1CC36BE}"/>
                  </a:ext>
                </a:extLst>
              </p:cNvPr>
              <p:cNvGrpSpPr/>
              <p:nvPr/>
            </p:nvGrpSpPr>
            <p:grpSpPr>
              <a:xfrm>
                <a:off x="842932" y="1238621"/>
                <a:ext cx="1461922" cy="1402758"/>
                <a:chOff x="842932" y="1238621"/>
                <a:chExt cx="1461922" cy="1402758"/>
              </a:xfrm>
            </p:grpSpPr>
            <p:sp>
              <p:nvSpPr>
                <p:cNvPr id="71" name="Freeform: Shape 70">
                  <a:extLst>
                    <a:ext uri="{FF2B5EF4-FFF2-40B4-BE49-F238E27FC236}">
                      <a16:creationId xmlns:a16="http://schemas.microsoft.com/office/drawing/2014/main" id="{622EF4CE-6313-31C8-BE59-5AF6AF25B253}"/>
                    </a:ext>
                  </a:extLst>
                </p:cNvPr>
                <p:cNvSpPr/>
                <p:nvPr/>
              </p:nvSpPr>
              <p:spPr>
                <a:xfrm>
                  <a:off x="1147872" y="1543961"/>
                  <a:ext cx="767526" cy="767526"/>
                </a:xfrm>
                <a:custGeom>
                  <a:avLst/>
                  <a:gdLst>
                    <a:gd name="connsiteX0" fmla="*/ 0 w 767526"/>
                    <a:gd name="connsiteY0" fmla="*/ 0 h 767526"/>
                    <a:gd name="connsiteX1" fmla="*/ 767526 w 767526"/>
                    <a:gd name="connsiteY1" fmla="*/ 0 h 767526"/>
                    <a:gd name="connsiteX2" fmla="*/ 767526 w 767526"/>
                    <a:gd name="connsiteY2" fmla="*/ 767526 h 767526"/>
                    <a:gd name="connsiteX3" fmla="*/ 0 w 767526"/>
                    <a:gd name="connsiteY3" fmla="*/ 767526 h 767526"/>
                  </a:gdLst>
                  <a:ahLst/>
                  <a:cxnLst>
                    <a:cxn ang="0">
                      <a:pos x="connsiteX0" y="connsiteY0"/>
                    </a:cxn>
                    <a:cxn ang="0">
                      <a:pos x="connsiteX1" y="connsiteY1"/>
                    </a:cxn>
                    <a:cxn ang="0">
                      <a:pos x="connsiteX2" y="connsiteY2"/>
                    </a:cxn>
                    <a:cxn ang="0">
                      <a:pos x="connsiteX3" y="connsiteY3"/>
                    </a:cxn>
                  </a:cxnLst>
                  <a:rect l="l" t="t" r="r" b="b"/>
                  <a:pathLst>
                    <a:path w="767526" h="767526">
                      <a:moveTo>
                        <a:pt x="0" y="0"/>
                      </a:moveTo>
                      <a:lnTo>
                        <a:pt x="767526" y="0"/>
                      </a:lnTo>
                      <a:lnTo>
                        <a:pt x="767526" y="767526"/>
                      </a:lnTo>
                      <a:lnTo>
                        <a:pt x="0" y="767526"/>
                      </a:lnTo>
                      <a:close/>
                    </a:path>
                  </a:pathLst>
                </a:custGeom>
                <a:noFill/>
                <a:ln w="52310" cap="flat">
                  <a:solidFill>
                    <a:srgbClr val="000000"/>
                  </a:solidFill>
                  <a:prstDash val="solid"/>
                  <a:miter/>
                </a:ln>
              </p:spPr>
              <p:txBody>
                <a:bodyPr rtlCol="0" anchor="ctr"/>
                <a:lstStyle/>
                <a:p>
                  <a:endParaRPr lang="en-US" dirty="0"/>
                </a:p>
              </p:txBody>
            </p:sp>
            <p:grpSp>
              <p:nvGrpSpPr>
                <p:cNvPr id="72" name="Graphic 2">
                  <a:extLst>
                    <a:ext uri="{FF2B5EF4-FFF2-40B4-BE49-F238E27FC236}">
                      <a16:creationId xmlns:a16="http://schemas.microsoft.com/office/drawing/2014/main" id="{02128C77-0A3F-5F2D-5F2C-5F4352AC00E4}"/>
                    </a:ext>
                  </a:extLst>
                </p:cNvPr>
                <p:cNvGrpSpPr/>
                <p:nvPr/>
              </p:nvGrpSpPr>
              <p:grpSpPr>
                <a:xfrm>
                  <a:off x="842932" y="1665362"/>
                  <a:ext cx="302669" cy="98386"/>
                  <a:chOff x="842932" y="1665362"/>
                  <a:chExt cx="302669" cy="98386"/>
                </a:xfrm>
              </p:grpSpPr>
              <p:sp>
                <p:nvSpPr>
                  <p:cNvPr id="98" name="Freeform: Shape 97">
                    <a:extLst>
                      <a:ext uri="{FF2B5EF4-FFF2-40B4-BE49-F238E27FC236}">
                        <a16:creationId xmlns:a16="http://schemas.microsoft.com/office/drawing/2014/main" id="{A7A93FCB-BF75-0ABA-B279-A3DF7B2BC149}"/>
                      </a:ext>
                    </a:extLst>
                  </p:cNvPr>
                  <p:cNvSpPr/>
                  <p:nvPr/>
                </p:nvSpPr>
                <p:spPr>
                  <a:xfrm>
                    <a:off x="842932" y="1665362"/>
                    <a:ext cx="98388" cy="98386"/>
                  </a:xfrm>
                  <a:custGeom>
                    <a:avLst/>
                    <a:gdLst>
                      <a:gd name="connsiteX0" fmla="*/ 98388 w 98388"/>
                      <a:gd name="connsiteY0" fmla="*/ 49196 h 98386"/>
                      <a:gd name="connsiteX1" fmla="*/ 49194 w 98388"/>
                      <a:gd name="connsiteY1" fmla="*/ 98389 h 98386"/>
                      <a:gd name="connsiteX2" fmla="*/ 0 w 98388"/>
                      <a:gd name="connsiteY2" fmla="*/ 49196 h 98386"/>
                      <a:gd name="connsiteX3" fmla="*/ 49194 w 98388"/>
                      <a:gd name="connsiteY3" fmla="*/ 3 h 98386"/>
                      <a:gd name="connsiteX4" fmla="*/ 98388 w 98388"/>
                      <a:gd name="connsiteY4" fmla="*/ 49196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8" h="98386">
                        <a:moveTo>
                          <a:pt x="98388" y="49196"/>
                        </a:moveTo>
                        <a:cubicBezTo>
                          <a:pt x="98388" y="76365"/>
                          <a:pt x="76363" y="98389"/>
                          <a:pt x="49194" y="98389"/>
                        </a:cubicBezTo>
                        <a:cubicBezTo>
                          <a:pt x="22025" y="98389"/>
                          <a:pt x="0" y="76365"/>
                          <a:pt x="0" y="49196"/>
                        </a:cubicBezTo>
                        <a:cubicBezTo>
                          <a:pt x="0" y="22028"/>
                          <a:pt x="22025" y="3"/>
                          <a:pt x="49194" y="3"/>
                        </a:cubicBezTo>
                        <a:cubicBezTo>
                          <a:pt x="76363" y="3"/>
                          <a:pt x="98388" y="22028"/>
                          <a:pt x="98388" y="49196"/>
                        </a:cubicBezTo>
                        <a:close/>
                      </a:path>
                    </a:pathLst>
                  </a:custGeom>
                  <a:solidFill>
                    <a:srgbClr val="000000"/>
                  </a:solidFill>
                  <a:ln w="213025" cap="flat">
                    <a:noFill/>
                    <a:prstDash val="solid"/>
                    <a:miter/>
                  </a:ln>
                </p:spPr>
                <p:txBody>
                  <a:bodyPr rtlCol="0" anchor="ctr"/>
                  <a:lstStyle/>
                  <a:p>
                    <a:endParaRPr lang="en-US" dirty="0"/>
                  </a:p>
                </p:txBody>
              </p:sp>
              <p:sp>
                <p:nvSpPr>
                  <p:cNvPr id="99" name="Freeform: Shape 98">
                    <a:extLst>
                      <a:ext uri="{FF2B5EF4-FFF2-40B4-BE49-F238E27FC236}">
                        <a16:creationId xmlns:a16="http://schemas.microsoft.com/office/drawing/2014/main" id="{51028720-742A-E5EA-EF25-3E29206A26AF}"/>
                      </a:ext>
                    </a:extLst>
                  </p:cNvPr>
                  <p:cNvSpPr/>
                  <p:nvPr/>
                </p:nvSpPr>
                <p:spPr>
                  <a:xfrm>
                    <a:off x="936485" y="1714888"/>
                    <a:ext cx="209117" cy="16397"/>
                  </a:xfrm>
                  <a:custGeom>
                    <a:avLst/>
                    <a:gdLst>
                      <a:gd name="connsiteX0" fmla="*/ 0 w 209117"/>
                      <a:gd name="connsiteY0" fmla="*/ 3 h 16397"/>
                      <a:gd name="connsiteX1" fmla="*/ 209117 w 209117"/>
                      <a:gd name="connsiteY1" fmla="*/ 3 h 16397"/>
                    </a:gdLst>
                    <a:ahLst/>
                    <a:cxnLst>
                      <a:cxn ang="0">
                        <a:pos x="connsiteX0" y="connsiteY0"/>
                      </a:cxn>
                      <a:cxn ang="0">
                        <a:pos x="connsiteX1" y="connsiteY1"/>
                      </a:cxn>
                    </a:cxnLst>
                    <a:rect l="l" t="t" r="r" b="b"/>
                    <a:pathLst>
                      <a:path w="209117" h="16397">
                        <a:moveTo>
                          <a:pt x="0" y="3"/>
                        </a:moveTo>
                        <a:lnTo>
                          <a:pt x="209117" y="3"/>
                        </a:lnTo>
                      </a:path>
                    </a:pathLst>
                  </a:custGeom>
                  <a:noFill/>
                  <a:ln w="32766" cap="rnd">
                    <a:solidFill>
                      <a:srgbClr val="000000"/>
                    </a:solidFill>
                    <a:prstDash val="solid"/>
                    <a:miter/>
                  </a:ln>
                </p:spPr>
                <p:txBody>
                  <a:bodyPr rtlCol="0" anchor="ctr"/>
                  <a:lstStyle/>
                  <a:p>
                    <a:endParaRPr lang="en-US" dirty="0"/>
                  </a:p>
                </p:txBody>
              </p:sp>
            </p:grpSp>
            <p:grpSp>
              <p:nvGrpSpPr>
                <p:cNvPr id="73" name="Graphic 2">
                  <a:extLst>
                    <a:ext uri="{FF2B5EF4-FFF2-40B4-BE49-F238E27FC236}">
                      <a16:creationId xmlns:a16="http://schemas.microsoft.com/office/drawing/2014/main" id="{8F3C0317-D233-CA78-CA8D-8A8BC87D3C8F}"/>
                    </a:ext>
                  </a:extLst>
                </p:cNvPr>
                <p:cNvGrpSpPr/>
                <p:nvPr/>
              </p:nvGrpSpPr>
              <p:grpSpPr>
                <a:xfrm>
                  <a:off x="848212" y="1894929"/>
                  <a:ext cx="302669" cy="98386"/>
                  <a:chOff x="848212" y="1894929"/>
                  <a:chExt cx="302669" cy="98386"/>
                </a:xfrm>
              </p:grpSpPr>
              <p:sp>
                <p:nvSpPr>
                  <p:cNvPr id="96" name="Freeform: Shape 95">
                    <a:extLst>
                      <a:ext uri="{FF2B5EF4-FFF2-40B4-BE49-F238E27FC236}">
                        <a16:creationId xmlns:a16="http://schemas.microsoft.com/office/drawing/2014/main" id="{A134C30B-2E04-D391-45F8-5FA724832C52}"/>
                      </a:ext>
                    </a:extLst>
                  </p:cNvPr>
                  <p:cNvSpPr/>
                  <p:nvPr/>
                </p:nvSpPr>
                <p:spPr>
                  <a:xfrm>
                    <a:off x="848212" y="1894929"/>
                    <a:ext cx="98388" cy="98386"/>
                  </a:xfrm>
                  <a:custGeom>
                    <a:avLst/>
                    <a:gdLst>
                      <a:gd name="connsiteX0" fmla="*/ 98388 w 98388"/>
                      <a:gd name="connsiteY0" fmla="*/ 49210 h 98386"/>
                      <a:gd name="connsiteX1" fmla="*/ 49194 w 98388"/>
                      <a:gd name="connsiteY1" fmla="*/ 98403 h 98386"/>
                      <a:gd name="connsiteX2" fmla="*/ 0 w 98388"/>
                      <a:gd name="connsiteY2" fmla="*/ 49210 h 98386"/>
                      <a:gd name="connsiteX3" fmla="*/ 49194 w 98388"/>
                      <a:gd name="connsiteY3" fmla="*/ 17 h 98386"/>
                      <a:gd name="connsiteX4" fmla="*/ 98388 w 98388"/>
                      <a:gd name="connsiteY4" fmla="*/ 49210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8" h="98386">
                        <a:moveTo>
                          <a:pt x="98388" y="49210"/>
                        </a:moveTo>
                        <a:cubicBezTo>
                          <a:pt x="98388" y="76379"/>
                          <a:pt x="76364" y="98403"/>
                          <a:pt x="49194" y="98403"/>
                        </a:cubicBezTo>
                        <a:cubicBezTo>
                          <a:pt x="22025" y="98403"/>
                          <a:pt x="0" y="76379"/>
                          <a:pt x="0" y="49210"/>
                        </a:cubicBezTo>
                        <a:cubicBezTo>
                          <a:pt x="0" y="22042"/>
                          <a:pt x="22025" y="17"/>
                          <a:pt x="49194" y="17"/>
                        </a:cubicBezTo>
                        <a:cubicBezTo>
                          <a:pt x="76364" y="17"/>
                          <a:pt x="98388" y="22042"/>
                          <a:pt x="98388" y="49210"/>
                        </a:cubicBezTo>
                        <a:close/>
                      </a:path>
                    </a:pathLst>
                  </a:custGeom>
                  <a:solidFill>
                    <a:srgbClr val="000000"/>
                  </a:solidFill>
                  <a:ln w="213025" cap="flat">
                    <a:noFill/>
                    <a:prstDash val="solid"/>
                    <a:miter/>
                  </a:ln>
                </p:spPr>
                <p:txBody>
                  <a:bodyPr rtlCol="0" anchor="ctr"/>
                  <a:lstStyle/>
                  <a:p>
                    <a:endParaRPr lang="en-US" dirty="0"/>
                  </a:p>
                </p:txBody>
              </p:sp>
              <p:sp>
                <p:nvSpPr>
                  <p:cNvPr id="97" name="Freeform: Shape 96">
                    <a:extLst>
                      <a:ext uri="{FF2B5EF4-FFF2-40B4-BE49-F238E27FC236}">
                        <a16:creationId xmlns:a16="http://schemas.microsoft.com/office/drawing/2014/main" id="{EA8712A9-87ED-3749-061B-3B150EA0EAFC}"/>
                      </a:ext>
                    </a:extLst>
                  </p:cNvPr>
                  <p:cNvSpPr/>
                  <p:nvPr/>
                </p:nvSpPr>
                <p:spPr>
                  <a:xfrm>
                    <a:off x="941764" y="1944455"/>
                    <a:ext cx="209117" cy="16397"/>
                  </a:xfrm>
                  <a:custGeom>
                    <a:avLst/>
                    <a:gdLst>
                      <a:gd name="connsiteX0" fmla="*/ 0 w 209117"/>
                      <a:gd name="connsiteY0" fmla="*/ 17 h 16397"/>
                      <a:gd name="connsiteX1" fmla="*/ 209118 w 209117"/>
                      <a:gd name="connsiteY1" fmla="*/ 17 h 16397"/>
                    </a:gdLst>
                    <a:ahLst/>
                    <a:cxnLst>
                      <a:cxn ang="0">
                        <a:pos x="connsiteX0" y="connsiteY0"/>
                      </a:cxn>
                      <a:cxn ang="0">
                        <a:pos x="connsiteX1" y="connsiteY1"/>
                      </a:cxn>
                    </a:cxnLst>
                    <a:rect l="l" t="t" r="r" b="b"/>
                    <a:pathLst>
                      <a:path w="209117" h="16397">
                        <a:moveTo>
                          <a:pt x="0" y="17"/>
                        </a:moveTo>
                        <a:lnTo>
                          <a:pt x="209118" y="17"/>
                        </a:lnTo>
                      </a:path>
                    </a:pathLst>
                  </a:custGeom>
                  <a:noFill/>
                  <a:ln w="32766" cap="rnd">
                    <a:solidFill>
                      <a:srgbClr val="000000"/>
                    </a:solidFill>
                    <a:prstDash val="solid"/>
                    <a:miter/>
                  </a:ln>
                </p:spPr>
                <p:txBody>
                  <a:bodyPr rtlCol="0" anchor="ctr"/>
                  <a:lstStyle/>
                  <a:p>
                    <a:endParaRPr lang="en-US" dirty="0"/>
                  </a:p>
                </p:txBody>
              </p:sp>
            </p:grpSp>
            <p:grpSp>
              <p:nvGrpSpPr>
                <p:cNvPr id="74" name="Graphic 2">
                  <a:extLst>
                    <a:ext uri="{FF2B5EF4-FFF2-40B4-BE49-F238E27FC236}">
                      <a16:creationId xmlns:a16="http://schemas.microsoft.com/office/drawing/2014/main" id="{94D4157E-4B27-E38A-8A61-A203490EB862}"/>
                    </a:ext>
                  </a:extLst>
                </p:cNvPr>
                <p:cNvGrpSpPr/>
                <p:nvPr/>
              </p:nvGrpSpPr>
              <p:grpSpPr>
                <a:xfrm>
                  <a:off x="842932" y="2124497"/>
                  <a:ext cx="302669" cy="98386"/>
                  <a:chOff x="842932" y="2124497"/>
                  <a:chExt cx="302669" cy="98386"/>
                </a:xfrm>
              </p:grpSpPr>
              <p:sp>
                <p:nvSpPr>
                  <p:cNvPr id="94" name="Freeform: Shape 93">
                    <a:extLst>
                      <a:ext uri="{FF2B5EF4-FFF2-40B4-BE49-F238E27FC236}">
                        <a16:creationId xmlns:a16="http://schemas.microsoft.com/office/drawing/2014/main" id="{F116846F-870B-713A-3DC7-20CDFE203FAE}"/>
                      </a:ext>
                    </a:extLst>
                  </p:cNvPr>
                  <p:cNvSpPr/>
                  <p:nvPr/>
                </p:nvSpPr>
                <p:spPr>
                  <a:xfrm>
                    <a:off x="842932" y="2124497"/>
                    <a:ext cx="98388" cy="98386"/>
                  </a:xfrm>
                  <a:custGeom>
                    <a:avLst/>
                    <a:gdLst>
                      <a:gd name="connsiteX0" fmla="*/ 98388 w 98388"/>
                      <a:gd name="connsiteY0" fmla="*/ 49224 h 98386"/>
                      <a:gd name="connsiteX1" fmla="*/ 49194 w 98388"/>
                      <a:gd name="connsiteY1" fmla="*/ 98417 h 98386"/>
                      <a:gd name="connsiteX2" fmla="*/ 0 w 98388"/>
                      <a:gd name="connsiteY2" fmla="*/ 49224 h 98386"/>
                      <a:gd name="connsiteX3" fmla="*/ 49194 w 98388"/>
                      <a:gd name="connsiteY3" fmla="*/ 31 h 98386"/>
                      <a:gd name="connsiteX4" fmla="*/ 98388 w 98388"/>
                      <a:gd name="connsiteY4" fmla="*/ 49224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8" h="98386">
                        <a:moveTo>
                          <a:pt x="98388" y="49224"/>
                        </a:moveTo>
                        <a:cubicBezTo>
                          <a:pt x="98388" y="76393"/>
                          <a:pt x="76363" y="98417"/>
                          <a:pt x="49194" y="98417"/>
                        </a:cubicBezTo>
                        <a:cubicBezTo>
                          <a:pt x="22025" y="98417"/>
                          <a:pt x="0" y="76393"/>
                          <a:pt x="0" y="49224"/>
                        </a:cubicBezTo>
                        <a:cubicBezTo>
                          <a:pt x="0" y="22056"/>
                          <a:pt x="22025" y="31"/>
                          <a:pt x="49194" y="31"/>
                        </a:cubicBezTo>
                        <a:cubicBezTo>
                          <a:pt x="76363" y="31"/>
                          <a:pt x="98388" y="22056"/>
                          <a:pt x="98388" y="49224"/>
                        </a:cubicBezTo>
                        <a:close/>
                      </a:path>
                    </a:pathLst>
                  </a:custGeom>
                  <a:solidFill>
                    <a:srgbClr val="000000"/>
                  </a:solidFill>
                  <a:ln w="213025" cap="flat">
                    <a:noFill/>
                    <a:prstDash val="solid"/>
                    <a:miter/>
                  </a:ln>
                </p:spPr>
                <p:txBody>
                  <a:bodyPr rtlCol="0" anchor="ctr"/>
                  <a:lstStyle/>
                  <a:p>
                    <a:endParaRPr lang="en-US" dirty="0"/>
                  </a:p>
                </p:txBody>
              </p:sp>
              <p:sp>
                <p:nvSpPr>
                  <p:cNvPr id="95" name="Freeform: Shape 94">
                    <a:extLst>
                      <a:ext uri="{FF2B5EF4-FFF2-40B4-BE49-F238E27FC236}">
                        <a16:creationId xmlns:a16="http://schemas.microsoft.com/office/drawing/2014/main" id="{460A56D8-72DF-3261-8EEE-34FE5180CBBD}"/>
                      </a:ext>
                    </a:extLst>
                  </p:cNvPr>
                  <p:cNvSpPr/>
                  <p:nvPr/>
                </p:nvSpPr>
                <p:spPr>
                  <a:xfrm>
                    <a:off x="936485" y="2174023"/>
                    <a:ext cx="209117" cy="16397"/>
                  </a:xfrm>
                  <a:custGeom>
                    <a:avLst/>
                    <a:gdLst>
                      <a:gd name="connsiteX0" fmla="*/ 0 w 209117"/>
                      <a:gd name="connsiteY0" fmla="*/ 31 h 16397"/>
                      <a:gd name="connsiteX1" fmla="*/ 209117 w 209117"/>
                      <a:gd name="connsiteY1" fmla="*/ 31 h 16397"/>
                    </a:gdLst>
                    <a:ahLst/>
                    <a:cxnLst>
                      <a:cxn ang="0">
                        <a:pos x="connsiteX0" y="connsiteY0"/>
                      </a:cxn>
                      <a:cxn ang="0">
                        <a:pos x="connsiteX1" y="connsiteY1"/>
                      </a:cxn>
                    </a:cxnLst>
                    <a:rect l="l" t="t" r="r" b="b"/>
                    <a:pathLst>
                      <a:path w="209117" h="16397">
                        <a:moveTo>
                          <a:pt x="0" y="31"/>
                        </a:moveTo>
                        <a:lnTo>
                          <a:pt x="209117" y="31"/>
                        </a:lnTo>
                      </a:path>
                    </a:pathLst>
                  </a:custGeom>
                  <a:noFill/>
                  <a:ln w="32766" cap="rnd">
                    <a:solidFill>
                      <a:srgbClr val="000000"/>
                    </a:solidFill>
                    <a:prstDash val="solid"/>
                    <a:miter/>
                  </a:ln>
                </p:spPr>
                <p:txBody>
                  <a:bodyPr rtlCol="0" anchor="ctr"/>
                  <a:lstStyle/>
                  <a:p>
                    <a:endParaRPr lang="en-US" dirty="0"/>
                  </a:p>
                </p:txBody>
              </p:sp>
            </p:grpSp>
            <p:grpSp>
              <p:nvGrpSpPr>
                <p:cNvPr id="75" name="Graphic 2">
                  <a:extLst>
                    <a:ext uri="{FF2B5EF4-FFF2-40B4-BE49-F238E27FC236}">
                      <a16:creationId xmlns:a16="http://schemas.microsoft.com/office/drawing/2014/main" id="{A51FFF21-46FD-0D35-3AF5-04596E6AFFEA}"/>
                    </a:ext>
                  </a:extLst>
                </p:cNvPr>
                <p:cNvGrpSpPr/>
                <p:nvPr/>
              </p:nvGrpSpPr>
              <p:grpSpPr>
                <a:xfrm>
                  <a:off x="1250805" y="1238621"/>
                  <a:ext cx="100855" cy="303457"/>
                  <a:chOff x="1250805" y="1238621"/>
                  <a:chExt cx="100855" cy="303457"/>
                </a:xfrm>
              </p:grpSpPr>
              <p:sp>
                <p:nvSpPr>
                  <p:cNvPr id="92" name="Freeform: Shape 91">
                    <a:extLst>
                      <a:ext uri="{FF2B5EF4-FFF2-40B4-BE49-F238E27FC236}">
                        <a16:creationId xmlns:a16="http://schemas.microsoft.com/office/drawing/2014/main" id="{D2BDAD61-5F20-9546-3330-7FF0495F0757}"/>
                      </a:ext>
                    </a:extLst>
                  </p:cNvPr>
                  <p:cNvSpPr/>
                  <p:nvPr/>
                </p:nvSpPr>
                <p:spPr>
                  <a:xfrm rot="5428091">
                    <a:off x="1252874" y="1239021"/>
                    <a:ext cx="98386" cy="98386"/>
                  </a:xfrm>
                  <a:custGeom>
                    <a:avLst/>
                    <a:gdLst>
                      <a:gd name="connsiteX0" fmla="*/ 98411 w 98386"/>
                      <a:gd name="connsiteY0" fmla="*/ 49170 h 98386"/>
                      <a:gd name="connsiteX1" fmla="*/ 49218 w 98386"/>
                      <a:gd name="connsiteY1" fmla="*/ 98363 h 98386"/>
                      <a:gd name="connsiteX2" fmla="*/ 25 w 98386"/>
                      <a:gd name="connsiteY2" fmla="*/ 49170 h 98386"/>
                      <a:gd name="connsiteX3" fmla="*/ 49218 w 98386"/>
                      <a:gd name="connsiteY3" fmla="*/ -23 h 98386"/>
                      <a:gd name="connsiteX4" fmla="*/ 98411 w 98386"/>
                      <a:gd name="connsiteY4" fmla="*/ 49170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6" h="98386">
                        <a:moveTo>
                          <a:pt x="98411" y="49170"/>
                        </a:moveTo>
                        <a:cubicBezTo>
                          <a:pt x="98411" y="76339"/>
                          <a:pt x="76387" y="98363"/>
                          <a:pt x="49218" y="98363"/>
                        </a:cubicBezTo>
                        <a:cubicBezTo>
                          <a:pt x="22050" y="98363"/>
                          <a:pt x="25" y="76339"/>
                          <a:pt x="25" y="49170"/>
                        </a:cubicBezTo>
                        <a:cubicBezTo>
                          <a:pt x="25" y="22002"/>
                          <a:pt x="22050" y="-23"/>
                          <a:pt x="49218" y="-23"/>
                        </a:cubicBezTo>
                        <a:cubicBezTo>
                          <a:pt x="76387" y="-23"/>
                          <a:pt x="98411" y="22002"/>
                          <a:pt x="98411" y="49170"/>
                        </a:cubicBezTo>
                        <a:close/>
                      </a:path>
                    </a:pathLst>
                  </a:custGeom>
                  <a:solidFill>
                    <a:srgbClr val="000000"/>
                  </a:solidFill>
                  <a:ln w="213023" cap="flat">
                    <a:noFill/>
                    <a:prstDash val="solid"/>
                    <a:miter/>
                  </a:ln>
                </p:spPr>
                <p:txBody>
                  <a:bodyPr rtlCol="0" anchor="ctr"/>
                  <a:lstStyle/>
                  <a:p>
                    <a:endParaRPr lang="en-US" dirty="0"/>
                  </a:p>
                </p:txBody>
              </p:sp>
              <p:sp>
                <p:nvSpPr>
                  <p:cNvPr id="93" name="Freeform: Shape 92">
                    <a:extLst>
                      <a:ext uri="{FF2B5EF4-FFF2-40B4-BE49-F238E27FC236}">
                        <a16:creationId xmlns:a16="http://schemas.microsoft.com/office/drawing/2014/main" id="{D9D755B6-6AA0-F636-4723-A9993BD72261}"/>
                      </a:ext>
                    </a:extLst>
                  </p:cNvPr>
                  <p:cNvSpPr/>
                  <p:nvPr/>
                </p:nvSpPr>
                <p:spPr>
                  <a:xfrm rot="5428091">
                    <a:off x="1195961" y="1437121"/>
                    <a:ext cx="209113" cy="16397"/>
                  </a:xfrm>
                  <a:custGeom>
                    <a:avLst/>
                    <a:gdLst>
                      <a:gd name="connsiteX0" fmla="*/ 16 w 209113"/>
                      <a:gd name="connsiteY0" fmla="*/ -14 h 16397"/>
                      <a:gd name="connsiteX1" fmla="*/ 209129 w 209113"/>
                      <a:gd name="connsiteY1" fmla="*/ -14 h 16397"/>
                    </a:gdLst>
                    <a:ahLst/>
                    <a:cxnLst>
                      <a:cxn ang="0">
                        <a:pos x="connsiteX0" y="connsiteY0"/>
                      </a:cxn>
                      <a:cxn ang="0">
                        <a:pos x="connsiteX1" y="connsiteY1"/>
                      </a:cxn>
                    </a:cxnLst>
                    <a:rect l="l" t="t" r="r" b="b"/>
                    <a:pathLst>
                      <a:path w="209113" h="16397">
                        <a:moveTo>
                          <a:pt x="16" y="-14"/>
                        </a:moveTo>
                        <a:lnTo>
                          <a:pt x="209129" y="-14"/>
                        </a:lnTo>
                      </a:path>
                    </a:pathLst>
                  </a:custGeom>
                  <a:noFill/>
                  <a:ln w="32766" cap="rnd">
                    <a:solidFill>
                      <a:srgbClr val="000000"/>
                    </a:solidFill>
                    <a:prstDash val="solid"/>
                    <a:miter/>
                  </a:ln>
                </p:spPr>
                <p:txBody>
                  <a:bodyPr rtlCol="0" anchor="ctr"/>
                  <a:lstStyle/>
                  <a:p>
                    <a:endParaRPr lang="en-US" dirty="0"/>
                  </a:p>
                </p:txBody>
              </p:sp>
            </p:grpSp>
            <p:grpSp>
              <p:nvGrpSpPr>
                <p:cNvPr id="76" name="Graphic 2">
                  <a:extLst>
                    <a:ext uri="{FF2B5EF4-FFF2-40B4-BE49-F238E27FC236}">
                      <a16:creationId xmlns:a16="http://schemas.microsoft.com/office/drawing/2014/main" id="{074B6AA0-64E2-2F2D-D368-8BD7E48E7C53}"/>
                    </a:ext>
                  </a:extLst>
                </p:cNvPr>
                <p:cNvGrpSpPr/>
                <p:nvPr/>
              </p:nvGrpSpPr>
              <p:grpSpPr>
                <a:xfrm>
                  <a:off x="1480372" y="1238621"/>
                  <a:ext cx="100855" cy="303457"/>
                  <a:chOff x="1480372" y="1238621"/>
                  <a:chExt cx="100855" cy="303457"/>
                </a:xfrm>
              </p:grpSpPr>
              <p:sp>
                <p:nvSpPr>
                  <p:cNvPr id="90" name="Freeform: Shape 89">
                    <a:extLst>
                      <a:ext uri="{FF2B5EF4-FFF2-40B4-BE49-F238E27FC236}">
                        <a16:creationId xmlns:a16="http://schemas.microsoft.com/office/drawing/2014/main" id="{7DD91D92-704B-079B-A38C-66B9940BBA52}"/>
                      </a:ext>
                    </a:extLst>
                  </p:cNvPr>
                  <p:cNvSpPr/>
                  <p:nvPr/>
                </p:nvSpPr>
                <p:spPr>
                  <a:xfrm rot="5428091">
                    <a:off x="1482442" y="1239021"/>
                    <a:ext cx="98386" cy="98386"/>
                  </a:xfrm>
                  <a:custGeom>
                    <a:avLst/>
                    <a:gdLst>
                      <a:gd name="connsiteX0" fmla="*/ 98425 w 98386"/>
                      <a:gd name="connsiteY0" fmla="*/ 49170 h 98386"/>
                      <a:gd name="connsiteX1" fmla="*/ 49232 w 98386"/>
                      <a:gd name="connsiteY1" fmla="*/ 98363 h 98386"/>
                      <a:gd name="connsiteX2" fmla="*/ 39 w 98386"/>
                      <a:gd name="connsiteY2" fmla="*/ 49170 h 98386"/>
                      <a:gd name="connsiteX3" fmla="*/ 49232 w 98386"/>
                      <a:gd name="connsiteY3" fmla="*/ -23 h 98386"/>
                      <a:gd name="connsiteX4" fmla="*/ 98425 w 98386"/>
                      <a:gd name="connsiteY4" fmla="*/ 49170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6" h="98386">
                        <a:moveTo>
                          <a:pt x="98425" y="49170"/>
                        </a:moveTo>
                        <a:cubicBezTo>
                          <a:pt x="98425" y="76339"/>
                          <a:pt x="76401" y="98363"/>
                          <a:pt x="49232" y="98363"/>
                        </a:cubicBezTo>
                        <a:cubicBezTo>
                          <a:pt x="22064" y="98363"/>
                          <a:pt x="39" y="76339"/>
                          <a:pt x="39" y="49170"/>
                        </a:cubicBezTo>
                        <a:cubicBezTo>
                          <a:pt x="39" y="22002"/>
                          <a:pt x="22064" y="-23"/>
                          <a:pt x="49232" y="-23"/>
                        </a:cubicBezTo>
                        <a:cubicBezTo>
                          <a:pt x="76401" y="-23"/>
                          <a:pt x="98425" y="22002"/>
                          <a:pt x="98425" y="49170"/>
                        </a:cubicBezTo>
                        <a:close/>
                      </a:path>
                    </a:pathLst>
                  </a:custGeom>
                  <a:solidFill>
                    <a:srgbClr val="000000"/>
                  </a:solidFill>
                  <a:ln w="213023" cap="flat">
                    <a:noFill/>
                    <a:prstDash val="solid"/>
                    <a:miter/>
                  </a:ln>
                </p:spPr>
                <p:txBody>
                  <a:bodyPr rtlCol="0" anchor="ctr"/>
                  <a:lstStyle/>
                  <a:p>
                    <a:endParaRPr lang="en-US" dirty="0"/>
                  </a:p>
                </p:txBody>
              </p:sp>
              <p:sp>
                <p:nvSpPr>
                  <p:cNvPr id="91" name="Freeform: Shape 90">
                    <a:extLst>
                      <a:ext uri="{FF2B5EF4-FFF2-40B4-BE49-F238E27FC236}">
                        <a16:creationId xmlns:a16="http://schemas.microsoft.com/office/drawing/2014/main" id="{F6E6CECD-FD9E-A311-7A9B-3712666F1C94}"/>
                      </a:ext>
                    </a:extLst>
                  </p:cNvPr>
                  <p:cNvSpPr/>
                  <p:nvPr/>
                </p:nvSpPr>
                <p:spPr>
                  <a:xfrm rot="5428091">
                    <a:off x="1425529" y="1437121"/>
                    <a:ext cx="209113" cy="16397"/>
                  </a:xfrm>
                  <a:custGeom>
                    <a:avLst/>
                    <a:gdLst>
                      <a:gd name="connsiteX0" fmla="*/ 30 w 209113"/>
                      <a:gd name="connsiteY0" fmla="*/ -14 h 16397"/>
                      <a:gd name="connsiteX1" fmla="*/ 209143 w 209113"/>
                      <a:gd name="connsiteY1" fmla="*/ -14 h 16397"/>
                    </a:gdLst>
                    <a:ahLst/>
                    <a:cxnLst>
                      <a:cxn ang="0">
                        <a:pos x="connsiteX0" y="connsiteY0"/>
                      </a:cxn>
                      <a:cxn ang="0">
                        <a:pos x="connsiteX1" y="connsiteY1"/>
                      </a:cxn>
                    </a:cxnLst>
                    <a:rect l="l" t="t" r="r" b="b"/>
                    <a:pathLst>
                      <a:path w="209113" h="16397">
                        <a:moveTo>
                          <a:pt x="30" y="-14"/>
                        </a:moveTo>
                        <a:lnTo>
                          <a:pt x="209143" y="-14"/>
                        </a:lnTo>
                      </a:path>
                    </a:pathLst>
                  </a:custGeom>
                  <a:noFill/>
                  <a:ln w="32766" cap="rnd">
                    <a:solidFill>
                      <a:srgbClr val="000000"/>
                    </a:solidFill>
                    <a:prstDash val="solid"/>
                    <a:miter/>
                  </a:ln>
                </p:spPr>
                <p:txBody>
                  <a:bodyPr rtlCol="0" anchor="ctr"/>
                  <a:lstStyle/>
                  <a:p>
                    <a:endParaRPr lang="en-US" dirty="0"/>
                  </a:p>
                </p:txBody>
              </p:sp>
            </p:grpSp>
            <p:grpSp>
              <p:nvGrpSpPr>
                <p:cNvPr id="77" name="Graphic 2">
                  <a:extLst>
                    <a:ext uri="{FF2B5EF4-FFF2-40B4-BE49-F238E27FC236}">
                      <a16:creationId xmlns:a16="http://schemas.microsoft.com/office/drawing/2014/main" id="{45A33764-7883-6BF3-EF9F-4067E2E9A653}"/>
                    </a:ext>
                  </a:extLst>
                </p:cNvPr>
                <p:cNvGrpSpPr/>
                <p:nvPr/>
              </p:nvGrpSpPr>
              <p:grpSpPr>
                <a:xfrm>
                  <a:off x="1709940" y="1238621"/>
                  <a:ext cx="100855" cy="303457"/>
                  <a:chOff x="1709940" y="1238621"/>
                  <a:chExt cx="100855" cy="303457"/>
                </a:xfrm>
              </p:grpSpPr>
              <p:sp>
                <p:nvSpPr>
                  <p:cNvPr id="88" name="Freeform: Shape 87">
                    <a:extLst>
                      <a:ext uri="{FF2B5EF4-FFF2-40B4-BE49-F238E27FC236}">
                        <a16:creationId xmlns:a16="http://schemas.microsoft.com/office/drawing/2014/main" id="{45B9D382-A624-D0FA-E7FC-56A27A4870E0}"/>
                      </a:ext>
                    </a:extLst>
                  </p:cNvPr>
                  <p:cNvSpPr/>
                  <p:nvPr/>
                </p:nvSpPr>
                <p:spPr>
                  <a:xfrm rot="5428091">
                    <a:off x="1712009" y="1239021"/>
                    <a:ext cx="98386" cy="98386"/>
                  </a:xfrm>
                  <a:custGeom>
                    <a:avLst/>
                    <a:gdLst>
                      <a:gd name="connsiteX0" fmla="*/ 98439 w 98386"/>
                      <a:gd name="connsiteY0" fmla="*/ 49170 h 98386"/>
                      <a:gd name="connsiteX1" fmla="*/ 49246 w 98386"/>
                      <a:gd name="connsiteY1" fmla="*/ 98363 h 98386"/>
                      <a:gd name="connsiteX2" fmla="*/ 53 w 98386"/>
                      <a:gd name="connsiteY2" fmla="*/ 49170 h 98386"/>
                      <a:gd name="connsiteX3" fmla="*/ 49246 w 98386"/>
                      <a:gd name="connsiteY3" fmla="*/ -23 h 98386"/>
                      <a:gd name="connsiteX4" fmla="*/ 98439 w 98386"/>
                      <a:gd name="connsiteY4" fmla="*/ 49170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6" h="98386">
                        <a:moveTo>
                          <a:pt x="98439" y="49170"/>
                        </a:moveTo>
                        <a:cubicBezTo>
                          <a:pt x="98439" y="76339"/>
                          <a:pt x="76415" y="98363"/>
                          <a:pt x="49246" y="98363"/>
                        </a:cubicBezTo>
                        <a:cubicBezTo>
                          <a:pt x="22078" y="98363"/>
                          <a:pt x="53" y="76339"/>
                          <a:pt x="53" y="49170"/>
                        </a:cubicBezTo>
                        <a:cubicBezTo>
                          <a:pt x="53" y="22002"/>
                          <a:pt x="22078" y="-23"/>
                          <a:pt x="49246" y="-23"/>
                        </a:cubicBezTo>
                        <a:cubicBezTo>
                          <a:pt x="76415" y="-23"/>
                          <a:pt x="98439" y="22002"/>
                          <a:pt x="98439" y="49170"/>
                        </a:cubicBezTo>
                        <a:close/>
                      </a:path>
                    </a:pathLst>
                  </a:custGeom>
                  <a:solidFill>
                    <a:srgbClr val="000000"/>
                  </a:solidFill>
                  <a:ln w="213023" cap="flat">
                    <a:noFill/>
                    <a:prstDash val="solid"/>
                    <a:miter/>
                  </a:ln>
                </p:spPr>
                <p:txBody>
                  <a:bodyPr rtlCol="0" anchor="ctr"/>
                  <a:lstStyle/>
                  <a:p>
                    <a:endParaRPr lang="en-US" dirty="0"/>
                  </a:p>
                </p:txBody>
              </p:sp>
              <p:sp>
                <p:nvSpPr>
                  <p:cNvPr id="89" name="Freeform: Shape 88">
                    <a:extLst>
                      <a:ext uri="{FF2B5EF4-FFF2-40B4-BE49-F238E27FC236}">
                        <a16:creationId xmlns:a16="http://schemas.microsoft.com/office/drawing/2014/main" id="{7968D6E6-7D91-EF2A-05AE-8343B0D60374}"/>
                      </a:ext>
                    </a:extLst>
                  </p:cNvPr>
                  <p:cNvSpPr/>
                  <p:nvPr/>
                </p:nvSpPr>
                <p:spPr>
                  <a:xfrm rot="5428091">
                    <a:off x="1655096" y="1437121"/>
                    <a:ext cx="209113" cy="16397"/>
                  </a:xfrm>
                  <a:custGeom>
                    <a:avLst/>
                    <a:gdLst>
                      <a:gd name="connsiteX0" fmla="*/ 44 w 209113"/>
                      <a:gd name="connsiteY0" fmla="*/ -14 h 16397"/>
                      <a:gd name="connsiteX1" fmla="*/ 209157 w 209113"/>
                      <a:gd name="connsiteY1" fmla="*/ -14 h 16397"/>
                    </a:gdLst>
                    <a:ahLst/>
                    <a:cxnLst>
                      <a:cxn ang="0">
                        <a:pos x="connsiteX0" y="connsiteY0"/>
                      </a:cxn>
                      <a:cxn ang="0">
                        <a:pos x="connsiteX1" y="connsiteY1"/>
                      </a:cxn>
                    </a:cxnLst>
                    <a:rect l="l" t="t" r="r" b="b"/>
                    <a:pathLst>
                      <a:path w="209113" h="16397">
                        <a:moveTo>
                          <a:pt x="44" y="-14"/>
                        </a:moveTo>
                        <a:lnTo>
                          <a:pt x="209157" y="-14"/>
                        </a:lnTo>
                      </a:path>
                    </a:pathLst>
                  </a:custGeom>
                  <a:noFill/>
                  <a:ln w="32766" cap="rnd">
                    <a:solidFill>
                      <a:srgbClr val="000000"/>
                    </a:solidFill>
                    <a:prstDash val="solid"/>
                    <a:miter/>
                  </a:ln>
                </p:spPr>
                <p:txBody>
                  <a:bodyPr rtlCol="0" anchor="ctr"/>
                  <a:lstStyle/>
                  <a:p>
                    <a:endParaRPr lang="en-US" dirty="0"/>
                  </a:p>
                </p:txBody>
              </p:sp>
            </p:grpSp>
            <p:grpSp>
              <p:nvGrpSpPr>
                <p:cNvPr id="78" name="Graphic 2">
                  <a:extLst>
                    <a:ext uri="{FF2B5EF4-FFF2-40B4-BE49-F238E27FC236}">
                      <a16:creationId xmlns:a16="http://schemas.microsoft.com/office/drawing/2014/main" id="{C03A5BE0-03D4-1D39-78CA-2A537A5B3C8F}"/>
                    </a:ext>
                  </a:extLst>
                </p:cNvPr>
                <p:cNvGrpSpPr/>
                <p:nvPr/>
              </p:nvGrpSpPr>
              <p:grpSpPr>
                <a:xfrm>
                  <a:off x="1479382" y="2337074"/>
                  <a:ext cx="102039" cy="303831"/>
                  <a:chOff x="1479382" y="2337074"/>
                  <a:chExt cx="102039" cy="303831"/>
                </a:xfrm>
              </p:grpSpPr>
              <p:sp>
                <p:nvSpPr>
                  <p:cNvPr id="86" name="Freeform: Shape 85">
                    <a:extLst>
                      <a:ext uri="{FF2B5EF4-FFF2-40B4-BE49-F238E27FC236}">
                        <a16:creationId xmlns:a16="http://schemas.microsoft.com/office/drawing/2014/main" id="{BA596CB4-A310-AC51-D59C-60ACE69EB204}"/>
                      </a:ext>
                    </a:extLst>
                  </p:cNvPr>
                  <p:cNvSpPr/>
                  <p:nvPr/>
                </p:nvSpPr>
                <p:spPr>
                  <a:xfrm rot="-5441574">
                    <a:off x="1482444" y="2541928"/>
                    <a:ext cx="98386" cy="98386"/>
                  </a:xfrm>
                  <a:custGeom>
                    <a:avLst/>
                    <a:gdLst>
                      <a:gd name="connsiteX0" fmla="*/ 98425 w 98386"/>
                      <a:gd name="connsiteY0" fmla="*/ 49250 h 98386"/>
                      <a:gd name="connsiteX1" fmla="*/ 49232 w 98386"/>
                      <a:gd name="connsiteY1" fmla="*/ 98443 h 98386"/>
                      <a:gd name="connsiteX2" fmla="*/ 39 w 98386"/>
                      <a:gd name="connsiteY2" fmla="*/ 49250 h 98386"/>
                      <a:gd name="connsiteX3" fmla="*/ 49232 w 98386"/>
                      <a:gd name="connsiteY3" fmla="*/ 57 h 98386"/>
                      <a:gd name="connsiteX4" fmla="*/ 98425 w 98386"/>
                      <a:gd name="connsiteY4" fmla="*/ 49250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6" h="98386">
                        <a:moveTo>
                          <a:pt x="98425" y="49250"/>
                        </a:moveTo>
                        <a:cubicBezTo>
                          <a:pt x="98425" y="76418"/>
                          <a:pt x="76401" y="98443"/>
                          <a:pt x="49232" y="98443"/>
                        </a:cubicBezTo>
                        <a:cubicBezTo>
                          <a:pt x="22064" y="98443"/>
                          <a:pt x="39" y="76418"/>
                          <a:pt x="39" y="49250"/>
                        </a:cubicBezTo>
                        <a:cubicBezTo>
                          <a:pt x="39" y="22081"/>
                          <a:pt x="22064" y="57"/>
                          <a:pt x="49232" y="57"/>
                        </a:cubicBezTo>
                        <a:cubicBezTo>
                          <a:pt x="76401" y="57"/>
                          <a:pt x="98425" y="22081"/>
                          <a:pt x="98425" y="49250"/>
                        </a:cubicBezTo>
                        <a:close/>
                      </a:path>
                    </a:pathLst>
                  </a:custGeom>
                  <a:solidFill>
                    <a:srgbClr val="000000"/>
                  </a:solidFill>
                  <a:ln w="213023" cap="flat">
                    <a:noFill/>
                    <a:prstDash val="solid"/>
                    <a:miter/>
                  </a:ln>
                </p:spPr>
                <p:txBody>
                  <a:bodyPr rtlCol="0" anchor="ctr"/>
                  <a:lstStyle/>
                  <a:p>
                    <a:endParaRPr lang="en-US" dirty="0"/>
                  </a:p>
                </p:txBody>
              </p:sp>
              <p:sp>
                <p:nvSpPr>
                  <p:cNvPr id="87" name="Freeform: Shape 86">
                    <a:extLst>
                      <a:ext uri="{FF2B5EF4-FFF2-40B4-BE49-F238E27FC236}">
                        <a16:creationId xmlns:a16="http://schemas.microsoft.com/office/drawing/2014/main" id="{1E0EEBA0-6EB2-946F-CC33-BC05FDA5E579}"/>
                      </a:ext>
                    </a:extLst>
                  </p:cNvPr>
                  <p:cNvSpPr/>
                  <p:nvPr/>
                </p:nvSpPr>
                <p:spPr>
                  <a:xfrm rot="-5441574">
                    <a:off x="1425612" y="2442214"/>
                    <a:ext cx="209113" cy="16397"/>
                  </a:xfrm>
                  <a:custGeom>
                    <a:avLst/>
                    <a:gdLst>
                      <a:gd name="connsiteX0" fmla="*/ 30 w 209113"/>
                      <a:gd name="connsiteY0" fmla="*/ 47 h 16397"/>
                      <a:gd name="connsiteX1" fmla="*/ 209143 w 209113"/>
                      <a:gd name="connsiteY1" fmla="*/ 47 h 16397"/>
                    </a:gdLst>
                    <a:ahLst/>
                    <a:cxnLst>
                      <a:cxn ang="0">
                        <a:pos x="connsiteX0" y="connsiteY0"/>
                      </a:cxn>
                      <a:cxn ang="0">
                        <a:pos x="connsiteX1" y="connsiteY1"/>
                      </a:cxn>
                    </a:cxnLst>
                    <a:rect l="l" t="t" r="r" b="b"/>
                    <a:pathLst>
                      <a:path w="209113" h="16397">
                        <a:moveTo>
                          <a:pt x="30" y="47"/>
                        </a:moveTo>
                        <a:lnTo>
                          <a:pt x="209143" y="47"/>
                        </a:lnTo>
                      </a:path>
                    </a:pathLst>
                  </a:custGeom>
                  <a:noFill/>
                  <a:ln w="32766" cap="rnd">
                    <a:solidFill>
                      <a:srgbClr val="000000"/>
                    </a:solidFill>
                    <a:prstDash val="solid"/>
                    <a:miter/>
                  </a:ln>
                </p:spPr>
                <p:txBody>
                  <a:bodyPr rtlCol="0" anchor="ctr"/>
                  <a:lstStyle/>
                  <a:p>
                    <a:endParaRPr lang="en-US" dirty="0"/>
                  </a:p>
                </p:txBody>
              </p:sp>
            </p:grpSp>
            <p:grpSp>
              <p:nvGrpSpPr>
                <p:cNvPr id="79" name="Graphic 2">
                  <a:extLst>
                    <a:ext uri="{FF2B5EF4-FFF2-40B4-BE49-F238E27FC236}">
                      <a16:creationId xmlns:a16="http://schemas.microsoft.com/office/drawing/2014/main" id="{5CE3EF2D-912C-B375-A251-FCE928D2A60C}"/>
                    </a:ext>
                  </a:extLst>
                </p:cNvPr>
                <p:cNvGrpSpPr/>
                <p:nvPr/>
              </p:nvGrpSpPr>
              <p:grpSpPr>
                <a:xfrm>
                  <a:off x="1249814" y="2337074"/>
                  <a:ext cx="102039" cy="303831"/>
                  <a:chOff x="1249814" y="2337074"/>
                  <a:chExt cx="102039" cy="303831"/>
                </a:xfrm>
              </p:grpSpPr>
              <p:sp>
                <p:nvSpPr>
                  <p:cNvPr id="84" name="Freeform: Shape 83">
                    <a:extLst>
                      <a:ext uri="{FF2B5EF4-FFF2-40B4-BE49-F238E27FC236}">
                        <a16:creationId xmlns:a16="http://schemas.microsoft.com/office/drawing/2014/main" id="{0B0556F5-F8BD-BC95-0F10-6BA8CCF54708}"/>
                      </a:ext>
                    </a:extLst>
                  </p:cNvPr>
                  <p:cNvSpPr/>
                  <p:nvPr/>
                </p:nvSpPr>
                <p:spPr>
                  <a:xfrm rot="-5441574">
                    <a:off x="1252876" y="2541928"/>
                    <a:ext cx="98386" cy="98386"/>
                  </a:xfrm>
                  <a:custGeom>
                    <a:avLst/>
                    <a:gdLst>
                      <a:gd name="connsiteX0" fmla="*/ 98411 w 98386"/>
                      <a:gd name="connsiteY0" fmla="*/ 49250 h 98386"/>
                      <a:gd name="connsiteX1" fmla="*/ 49218 w 98386"/>
                      <a:gd name="connsiteY1" fmla="*/ 98443 h 98386"/>
                      <a:gd name="connsiteX2" fmla="*/ 25 w 98386"/>
                      <a:gd name="connsiteY2" fmla="*/ 49250 h 98386"/>
                      <a:gd name="connsiteX3" fmla="*/ 49218 w 98386"/>
                      <a:gd name="connsiteY3" fmla="*/ 57 h 98386"/>
                      <a:gd name="connsiteX4" fmla="*/ 98411 w 98386"/>
                      <a:gd name="connsiteY4" fmla="*/ 49250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6" h="98386">
                        <a:moveTo>
                          <a:pt x="98411" y="49250"/>
                        </a:moveTo>
                        <a:cubicBezTo>
                          <a:pt x="98411" y="76418"/>
                          <a:pt x="76387" y="98443"/>
                          <a:pt x="49218" y="98443"/>
                        </a:cubicBezTo>
                        <a:cubicBezTo>
                          <a:pt x="22050" y="98443"/>
                          <a:pt x="25" y="76418"/>
                          <a:pt x="25" y="49250"/>
                        </a:cubicBezTo>
                        <a:cubicBezTo>
                          <a:pt x="25" y="22081"/>
                          <a:pt x="22050" y="57"/>
                          <a:pt x="49218" y="57"/>
                        </a:cubicBezTo>
                        <a:cubicBezTo>
                          <a:pt x="76387" y="57"/>
                          <a:pt x="98411" y="22081"/>
                          <a:pt x="98411" y="49250"/>
                        </a:cubicBezTo>
                        <a:close/>
                      </a:path>
                    </a:pathLst>
                  </a:custGeom>
                  <a:solidFill>
                    <a:srgbClr val="000000"/>
                  </a:solidFill>
                  <a:ln w="213023" cap="flat">
                    <a:noFill/>
                    <a:prstDash val="solid"/>
                    <a:miter/>
                  </a:ln>
                </p:spPr>
                <p:txBody>
                  <a:bodyPr rtlCol="0" anchor="ctr"/>
                  <a:lstStyle/>
                  <a:p>
                    <a:endParaRPr lang="en-US" dirty="0"/>
                  </a:p>
                </p:txBody>
              </p:sp>
              <p:sp>
                <p:nvSpPr>
                  <p:cNvPr id="85" name="Freeform: Shape 84">
                    <a:extLst>
                      <a:ext uri="{FF2B5EF4-FFF2-40B4-BE49-F238E27FC236}">
                        <a16:creationId xmlns:a16="http://schemas.microsoft.com/office/drawing/2014/main" id="{2D0B2DD1-D142-5532-FA4A-A233A1422EF2}"/>
                      </a:ext>
                    </a:extLst>
                  </p:cNvPr>
                  <p:cNvSpPr/>
                  <p:nvPr/>
                </p:nvSpPr>
                <p:spPr>
                  <a:xfrm rot="-5441574">
                    <a:off x="1196044" y="2442214"/>
                    <a:ext cx="209113" cy="16397"/>
                  </a:xfrm>
                  <a:custGeom>
                    <a:avLst/>
                    <a:gdLst>
                      <a:gd name="connsiteX0" fmla="*/ 16 w 209113"/>
                      <a:gd name="connsiteY0" fmla="*/ 47 h 16397"/>
                      <a:gd name="connsiteX1" fmla="*/ 209129 w 209113"/>
                      <a:gd name="connsiteY1" fmla="*/ 47 h 16397"/>
                    </a:gdLst>
                    <a:ahLst/>
                    <a:cxnLst>
                      <a:cxn ang="0">
                        <a:pos x="connsiteX0" y="connsiteY0"/>
                      </a:cxn>
                      <a:cxn ang="0">
                        <a:pos x="connsiteX1" y="connsiteY1"/>
                      </a:cxn>
                    </a:cxnLst>
                    <a:rect l="l" t="t" r="r" b="b"/>
                    <a:pathLst>
                      <a:path w="209113" h="16397">
                        <a:moveTo>
                          <a:pt x="16" y="47"/>
                        </a:moveTo>
                        <a:lnTo>
                          <a:pt x="209129" y="47"/>
                        </a:lnTo>
                      </a:path>
                    </a:pathLst>
                  </a:custGeom>
                  <a:noFill/>
                  <a:ln w="32766" cap="rnd">
                    <a:solidFill>
                      <a:srgbClr val="000000"/>
                    </a:solidFill>
                    <a:prstDash val="solid"/>
                    <a:miter/>
                  </a:ln>
                </p:spPr>
                <p:txBody>
                  <a:bodyPr rtlCol="0" anchor="ctr"/>
                  <a:lstStyle/>
                  <a:p>
                    <a:endParaRPr lang="en-US" dirty="0"/>
                  </a:p>
                </p:txBody>
              </p:sp>
            </p:grpSp>
            <p:grpSp>
              <p:nvGrpSpPr>
                <p:cNvPr id="80" name="Graphic 2">
                  <a:extLst>
                    <a:ext uri="{FF2B5EF4-FFF2-40B4-BE49-F238E27FC236}">
                      <a16:creationId xmlns:a16="http://schemas.microsoft.com/office/drawing/2014/main" id="{6B19EA87-EDF6-7CCB-9F2B-19F6A2EC5861}"/>
                    </a:ext>
                  </a:extLst>
                </p:cNvPr>
                <p:cNvGrpSpPr/>
                <p:nvPr/>
              </p:nvGrpSpPr>
              <p:grpSpPr>
                <a:xfrm>
                  <a:off x="1739047" y="2336555"/>
                  <a:ext cx="105250" cy="304824"/>
                  <a:chOff x="1739047" y="2336555"/>
                  <a:chExt cx="105250" cy="304824"/>
                </a:xfrm>
              </p:grpSpPr>
              <p:sp>
                <p:nvSpPr>
                  <p:cNvPr id="82" name="Freeform: Shape 81">
                    <a:extLst>
                      <a:ext uri="{FF2B5EF4-FFF2-40B4-BE49-F238E27FC236}">
                        <a16:creationId xmlns:a16="http://schemas.microsoft.com/office/drawing/2014/main" id="{83582999-A045-FEB0-47B6-7AAD6F90198A}"/>
                      </a:ext>
                    </a:extLst>
                  </p:cNvPr>
                  <p:cNvSpPr/>
                  <p:nvPr/>
                </p:nvSpPr>
                <p:spPr>
                  <a:xfrm rot="-5478270">
                    <a:off x="1744805" y="2541887"/>
                    <a:ext cx="98386" cy="98386"/>
                  </a:xfrm>
                  <a:custGeom>
                    <a:avLst/>
                    <a:gdLst>
                      <a:gd name="connsiteX0" fmla="*/ 98441 w 98386"/>
                      <a:gd name="connsiteY0" fmla="*/ 49250 h 98386"/>
                      <a:gd name="connsiteX1" fmla="*/ 49248 w 98386"/>
                      <a:gd name="connsiteY1" fmla="*/ 98443 h 98386"/>
                      <a:gd name="connsiteX2" fmla="*/ 55 w 98386"/>
                      <a:gd name="connsiteY2" fmla="*/ 49250 h 98386"/>
                      <a:gd name="connsiteX3" fmla="*/ 49248 w 98386"/>
                      <a:gd name="connsiteY3" fmla="*/ 57 h 98386"/>
                      <a:gd name="connsiteX4" fmla="*/ 98441 w 98386"/>
                      <a:gd name="connsiteY4" fmla="*/ 49250 h 983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8386" h="98386">
                        <a:moveTo>
                          <a:pt x="98441" y="49250"/>
                        </a:moveTo>
                        <a:cubicBezTo>
                          <a:pt x="98441" y="76418"/>
                          <a:pt x="76417" y="98443"/>
                          <a:pt x="49248" y="98443"/>
                        </a:cubicBezTo>
                        <a:cubicBezTo>
                          <a:pt x="22080" y="98443"/>
                          <a:pt x="55" y="76418"/>
                          <a:pt x="55" y="49250"/>
                        </a:cubicBezTo>
                        <a:cubicBezTo>
                          <a:pt x="55" y="22081"/>
                          <a:pt x="22080" y="57"/>
                          <a:pt x="49248" y="57"/>
                        </a:cubicBezTo>
                        <a:cubicBezTo>
                          <a:pt x="76417" y="57"/>
                          <a:pt x="98441" y="22081"/>
                          <a:pt x="98441" y="49250"/>
                        </a:cubicBezTo>
                        <a:close/>
                      </a:path>
                    </a:pathLst>
                  </a:custGeom>
                  <a:solidFill>
                    <a:srgbClr val="000000"/>
                  </a:solidFill>
                  <a:ln w="213023" cap="flat">
                    <a:noFill/>
                    <a:prstDash val="solid"/>
                    <a:miter/>
                  </a:ln>
                </p:spPr>
                <p:txBody>
                  <a:bodyPr rtlCol="0" anchor="ctr"/>
                  <a:lstStyle/>
                  <a:p>
                    <a:endParaRPr lang="en-US" dirty="0"/>
                  </a:p>
                </p:txBody>
              </p:sp>
              <p:sp>
                <p:nvSpPr>
                  <p:cNvPr id="83" name="Freeform: Shape 82">
                    <a:extLst>
                      <a:ext uri="{FF2B5EF4-FFF2-40B4-BE49-F238E27FC236}">
                        <a16:creationId xmlns:a16="http://schemas.microsoft.com/office/drawing/2014/main" id="{BC2C427E-6154-7A4D-65B9-7275F355827F}"/>
                      </a:ext>
                    </a:extLst>
                  </p:cNvPr>
                  <p:cNvSpPr/>
                  <p:nvPr/>
                </p:nvSpPr>
                <p:spPr>
                  <a:xfrm rot="-5478270">
                    <a:off x="1686384" y="2442197"/>
                    <a:ext cx="209113" cy="16397"/>
                  </a:xfrm>
                  <a:custGeom>
                    <a:avLst/>
                    <a:gdLst>
                      <a:gd name="connsiteX0" fmla="*/ 46 w 209113"/>
                      <a:gd name="connsiteY0" fmla="*/ 47 h 16397"/>
                      <a:gd name="connsiteX1" fmla="*/ 209159 w 209113"/>
                      <a:gd name="connsiteY1" fmla="*/ 47 h 16397"/>
                    </a:gdLst>
                    <a:ahLst/>
                    <a:cxnLst>
                      <a:cxn ang="0">
                        <a:pos x="connsiteX0" y="connsiteY0"/>
                      </a:cxn>
                      <a:cxn ang="0">
                        <a:pos x="connsiteX1" y="connsiteY1"/>
                      </a:cxn>
                    </a:cxnLst>
                    <a:rect l="l" t="t" r="r" b="b"/>
                    <a:pathLst>
                      <a:path w="209113" h="16397">
                        <a:moveTo>
                          <a:pt x="46" y="47"/>
                        </a:moveTo>
                        <a:lnTo>
                          <a:pt x="209159" y="47"/>
                        </a:lnTo>
                      </a:path>
                    </a:pathLst>
                  </a:custGeom>
                  <a:noFill/>
                  <a:ln w="32766" cap="rnd">
                    <a:solidFill>
                      <a:srgbClr val="000000"/>
                    </a:solidFill>
                    <a:prstDash val="solid"/>
                    <a:miter/>
                  </a:ln>
                </p:spPr>
                <p:txBody>
                  <a:bodyPr rtlCol="0" anchor="ctr"/>
                  <a:lstStyle/>
                  <a:p>
                    <a:endParaRPr lang="en-US" dirty="0"/>
                  </a:p>
                </p:txBody>
              </p:sp>
            </p:grpSp>
            <p:sp>
              <p:nvSpPr>
                <p:cNvPr id="81" name="Freeform: Shape 80">
                  <a:extLst>
                    <a:ext uri="{FF2B5EF4-FFF2-40B4-BE49-F238E27FC236}">
                      <a16:creationId xmlns:a16="http://schemas.microsoft.com/office/drawing/2014/main" id="{4758E88C-DF5B-0153-3013-B1E8B8C48D16}"/>
                    </a:ext>
                  </a:extLst>
                </p:cNvPr>
                <p:cNvSpPr/>
                <p:nvPr/>
              </p:nvSpPr>
              <p:spPr>
                <a:xfrm>
                  <a:off x="1911394" y="1875503"/>
                  <a:ext cx="393460" cy="145828"/>
                </a:xfrm>
                <a:custGeom>
                  <a:avLst/>
                  <a:gdLst>
                    <a:gd name="connsiteX0" fmla="*/ 0 w 393460"/>
                    <a:gd name="connsiteY0" fmla="*/ 0 h 145828"/>
                    <a:gd name="connsiteX1" fmla="*/ 393461 w 393460"/>
                    <a:gd name="connsiteY1" fmla="*/ 0 h 145828"/>
                    <a:gd name="connsiteX2" fmla="*/ 393461 w 393460"/>
                    <a:gd name="connsiteY2" fmla="*/ 145828 h 145828"/>
                    <a:gd name="connsiteX3" fmla="*/ 0 w 393460"/>
                    <a:gd name="connsiteY3" fmla="*/ 145828 h 145828"/>
                  </a:gdLst>
                  <a:ahLst/>
                  <a:cxnLst>
                    <a:cxn ang="0">
                      <a:pos x="connsiteX0" y="connsiteY0"/>
                    </a:cxn>
                    <a:cxn ang="0">
                      <a:pos x="connsiteX1" y="connsiteY1"/>
                    </a:cxn>
                    <a:cxn ang="0">
                      <a:pos x="connsiteX2" y="connsiteY2"/>
                    </a:cxn>
                    <a:cxn ang="0">
                      <a:pos x="connsiteX3" y="connsiteY3"/>
                    </a:cxn>
                  </a:cxnLst>
                  <a:rect l="l" t="t" r="r" b="b"/>
                  <a:pathLst>
                    <a:path w="393460" h="145828">
                      <a:moveTo>
                        <a:pt x="0" y="0"/>
                      </a:moveTo>
                      <a:lnTo>
                        <a:pt x="393461" y="0"/>
                      </a:lnTo>
                      <a:lnTo>
                        <a:pt x="393461" y="145828"/>
                      </a:lnTo>
                      <a:lnTo>
                        <a:pt x="0" y="145828"/>
                      </a:lnTo>
                      <a:close/>
                    </a:path>
                  </a:pathLst>
                </a:custGeom>
                <a:solidFill>
                  <a:srgbClr val="000000"/>
                </a:solidFill>
                <a:ln w="26670" cap="rnd">
                  <a:noFill/>
                  <a:prstDash val="solid"/>
                  <a:miter/>
                </a:ln>
              </p:spPr>
              <p:txBody>
                <a:bodyPr rtlCol="0" anchor="ctr"/>
                <a:lstStyle/>
                <a:p>
                  <a:endParaRPr lang="en-US" dirty="0"/>
                </a:p>
              </p:txBody>
            </p:sp>
          </p:grpSp>
          <p:cxnSp>
            <p:nvCxnSpPr>
              <p:cNvPr id="70" name="Straight Arrow Connector 69">
                <a:extLst>
                  <a:ext uri="{FF2B5EF4-FFF2-40B4-BE49-F238E27FC236}">
                    <a16:creationId xmlns:a16="http://schemas.microsoft.com/office/drawing/2014/main" id="{708E4639-4DFD-6E4C-6643-046F626B0285}"/>
                  </a:ext>
                </a:extLst>
              </p:cNvPr>
              <p:cNvCxnSpPr>
                <a:cxnSpLocks/>
              </p:cNvCxnSpPr>
              <p:nvPr/>
            </p:nvCxnSpPr>
            <p:spPr>
              <a:xfrm>
                <a:off x="1305832" y="1944455"/>
                <a:ext cx="474531" cy="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64" name="TextBox 63">
              <a:extLst>
                <a:ext uri="{FF2B5EF4-FFF2-40B4-BE49-F238E27FC236}">
                  <a16:creationId xmlns:a16="http://schemas.microsoft.com/office/drawing/2014/main" id="{87BFB773-304E-366F-967A-289EDE05C3F9}"/>
                </a:ext>
              </a:extLst>
            </p:cNvPr>
            <p:cNvSpPr txBox="1"/>
            <p:nvPr/>
          </p:nvSpPr>
          <p:spPr>
            <a:xfrm>
              <a:off x="2313706" y="4701483"/>
              <a:ext cx="1234633" cy="461665"/>
            </a:xfrm>
            <a:prstGeom prst="rect">
              <a:avLst/>
            </a:prstGeom>
            <a:noFill/>
          </p:spPr>
          <p:txBody>
            <a:bodyPr wrap="none" rtlCol="0">
              <a:spAutoFit/>
            </a:bodyPr>
            <a:lstStyle/>
            <a:p>
              <a:r>
                <a:rPr lang="en-US" sz="2400" b="1" dirty="0"/>
                <a:t>Connect</a:t>
              </a:r>
            </a:p>
          </p:txBody>
        </p:sp>
        <p:sp>
          <p:nvSpPr>
            <p:cNvPr id="65" name="TextBox 64">
              <a:extLst>
                <a:ext uri="{FF2B5EF4-FFF2-40B4-BE49-F238E27FC236}">
                  <a16:creationId xmlns:a16="http://schemas.microsoft.com/office/drawing/2014/main" id="{FD1FB98F-B72F-C063-4DF1-AD6E2A8577A6}"/>
                </a:ext>
              </a:extLst>
            </p:cNvPr>
            <p:cNvSpPr txBox="1"/>
            <p:nvPr/>
          </p:nvSpPr>
          <p:spPr>
            <a:xfrm>
              <a:off x="4935714" y="4671096"/>
              <a:ext cx="1681808" cy="461665"/>
            </a:xfrm>
            <a:prstGeom prst="rect">
              <a:avLst/>
            </a:prstGeom>
            <a:noFill/>
          </p:spPr>
          <p:txBody>
            <a:bodyPr wrap="square" rtlCol="0">
              <a:spAutoFit/>
            </a:bodyPr>
            <a:lstStyle/>
            <a:p>
              <a:r>
                <a:rPr lang="en-US" sz="2400" b="1" dirty="0"/>
                <a:t>Collect</a:t>
              </a:r>
            </a:p>
          </p:txBody>
        </p:sp>
        <p:sp>
          <p:nvSpPr>
            <p:cNvPr id="66" name="TextBox 65">
              <a:extLst>
                <a:ext uri="{FF2B5EF4-FFF2-40B4-BE49-F238E27FC236}">
                  <a16:creationId xmlns:a16="http://schemas.microsoft.com/office/drawing/2014/main" id="{5C703A42-8302-0854-1CE1-C87121335EEC}"/>
                </a:ext>
              </a:extLst>
            </p:cNvPr>
            <p:cNvSpPr txBox="1"/>
            <p:nvPr/>
          </p:nvSpPr>
          <p:spPr>
            <a:xfrm>
              <a:off x="7650008" y="4671096"/>
              <a:ext cx="1372492" cy="461665"/>
            </a:xfrm>
            <a:prstGeom prst="rect">
              <a:avLst/>
            </a:prstGeom>
            <a:noFill/>
          </p:spPr>
          <p:txBody>
            <a:bodyPr wrap="none" rtlCol="0">
              <a:spAutoFit/>
            </a:bodyPr>
            <a:lstStyle/>
            <a:p>
              <a:r>
                <a:rPr lang="en-US" sz="2400" b="1" dirty="0"/>
                <a:t>Consume</a:t>
              </a:r>
            </a:p>
          </p:txBody>
        </p:sp>
        <p:cxnSp>
          <p:nvCxnSpPr>
            <p:cNvPr id="67" name="Straight Arrow Connector 66">
              <a:extLst>
                <a:ext uri="{FF2B5EF4-FFF2-40B4-BE49-F238E27FC236}">
                  <a16:creationId xmlns:a16="http://schemas.microsoft.com/office/drawing/2014/main" id="{029F0353-EDE4-3312-85C0-7C19B7812CC5}"/>
                </a:ext>
              </a:extLst>
            </p:cNvPr>
            <p:cNvCxnSpPr>
              <a:cxnSpLocks/>
            </p:cNvCxnSpPr>
            <p:nvPr/>
          </p:nvCxnSpPr>
          <p:spPr>
            <a:xfrm>
              <a:off x="6617522" y="3797405"/>
              <a:ext cx="871560" cy="1611"/>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04551DD1-276A-74AE-AA24-B703D57A00B4}"/>
                </a:ext>
              </a:extLst>
            </p:cNvPr>
            <p:cNvCxnSpPr>
              <a:cxnSpLocks/>
            </p:cNvCxnSpPr>
            <p:nvPr/>
          </p:nvCxnSpPr>
          <p:spPr>
            <a:xfrm>
              <a:off x="3877768" y="3776718"/>
              <a:ext cx="866509" cy="590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pic>
        <p:nvPicPr>
          <p:cNvPr id="118" name="Picture Placeholder 117" descr="A machine in a factory&#10;&#10;Description automatically generated">
            <a:extLst>
              <a:ext uri="{FF2B5EF4-FFF2-40B4-BE49-F238E27FC236}">
                <a16:creationId xmlns:a16="http://schemas.microsoft.com/office/drawing/2014/main" id="{26B2927C-04F5-C4EE-1610-3E166680DA29}"/>
              </a:ext>
            </a:extLst>
          </p:cNvPr>
          <p:cNvPicPr>
            <a:picLocks noGrp="1" noChangeAspect="1"/>
          </p:cNvPicPr>
          <p:nvPr>
            <p:ph type="pic" sz="quarter" idx="25"/>
          </p:nvPr>
        </p:nvPicPr>
        <p:blipFill rotWithShape="1">
          <a:blip r:embed="rId8" cstate="print">
            <a:extLst>
              <a:ext uri="{28A0092B-C50C-407E-A947-70E740481C1C}">
                <a14:useLocalDpi xmlns:a14="http://schemas.microsoft.com/office/drawing/2010/main"/>
              </a:ext>
            </a:extLst>
          </a:blip>
          <a:srcRect/>
          <a:stretch/>
        </p:blipFill>
        <p:spPr>
          <a:xfrm>
            <a:off x="7678178" y="0"/>
            <a:ext cx="4513822" cy="6858000"/>
          </a:xfrm>
          <a:prstGeom prst="rect">
            <a:avLst/>
          </a:prstGeom>
        </p:spPr>
      </p:pic>
      <p:cxnSp>
        <p:nvCxnSpPr>
          <p:cNvPr id="122" name="Straight Arrow Connector 121">
            <a:extLst>
              <a:ext uri="{FF2B5EF4-FFF2-40B4-BE49-F238E27FC236}">
                <a16:creationId xmlns:a16="http://schemas.microsoft.com/office/drawing/2014/main" id="{3A2374D1-7E49-7EDA-1CE6-80C95FA60042}"/>
              </a:ext>
            </a:extLst>
          </p:cNvPr>
          <p:cNvCxnSpPr/>
          <p:nvPr/>
        </p:nvCxnSpPr>
        <p:spPr>
          <a:xfrm>
            <a:off x="3820450" y="2913378"/>
            <a:ext cx="0" cy="1031244"/>
          </a:xfrm>
          <a:prstGeom prst="straightConnector1">
            <a:avLst/>
          </a:prstGeom>
          <a:ln w="1270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07679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2C22F3AB-AF43-F061-5396-FF29A8CA443E}"/>
              </a:ext>
            </a:extLst>
          </p:cNvPr>
          <p:cNvSpPr>
            <a:spLocks noGrp="1"/>
          </p:cNvSpPr>
          <p:nvPr>
            <p:ph type="title"/>
          </p:nvPr>
        </p:nvSpPr>
        <p:spPr/>
        <p:txBody>
          <a:bodyPr/>
          <a:lstStyle/>
          <a:p>
            <a:r>
              <a:rPr lang="en-US" dirty="0"/>
              <a:t>Mercury’s Connected Operations Team</a:t>
            </a:r>
          </a:p>
        </p:txBody>
      </p:sp>
      <p:sp>
        <p:nvSpPr>
          <p:cNvPr id="9" name="Footer Placeholder 8">
            <a:extLst>
              <a:ext uri="{FF2B5EF4-FFF2-40B4-BE49-F238E27FC236}">
                <a16:creationId xmlns:a16="http://schemas.microsoft.com/office/drawing/2014/main" id="{D0F9354A-D0DE-DAF0-3582-D5CE0B337DDB}"/>
              </a:ext>
            </a:extLst>
          </p:cNvPr>
          <p:cNvSpPr>
            <a:spLocks noGrp="1"/>
          </p:cNvSpPr>
          <p:nvPr>
            <p:ph type="ftr" sz="quarter" idx="11"/>
          </p:nvPr>
        </p:nvSpPr>
        <p:spPr/>
        <p:txBody>
          <a:bodyPr/>
          <a:lstStyle/>
          <a:p>
            <a:r>
              <a:rPr lang="en-US" dirty="0"/>
              <a:t>©2025 Brunswick Co. Confidential and all rights reserved.</a:t>
            </a:r>
          </a:p>
        </p:txBody>
      </p:sp>
      <p:sp>
        <p:nvSpPr>
          <p:cNvPr id="10" name="Slide Number Placeholder 9">
            <a:extLst>
              <a:ext uri="{FF2B5EF4-FFF2-40B4-BE49-F238E27FC236}">
                <a16:creationId xmlns:a16="http://schemas.microsoft.com/office/drawing/2014/main" id="{5E614C44-4B24-6CC3-5001-50BAB53EBBAD}"/>
              </a:ext>
            </a:extLst>
          </p:cNvPr>
          <p:cNvSpPr>
            <a:spLocks noGrp="1"/>
          </p:cNvSpPr>
          <p:nvPr>
            <p:ph type="sldNum" sz="quarter" idx="12"/>
          </p:nvPr>
        </p:nvSpPr>
        <p:spPr/>
        <p:txBody>
          <a:bodyPr/>
          <a:lstStyle/>
          <a:p>
            <a:fld id="{DE228D29-0B0A-4552-9124-17F5ACEF26E2}" type="slidenum">
              <a:rPr lang="en-US" smtClean="0"/>
              <a:pPr/>
              <a:t>22</a:t>
            </a:fld>
            <a:endParaRPr lang="en-US" dirty="0"/>
          </a:p>
        </p:txBody>
      </p:sp>
      <p:sp>
        <p:nvSpPr>
          <p:cNvPr id="18" name="Text Placeholder 17">
            <a:extLst>
              <a:ext uri="{FF2B5EF4-FFF2-40B4-BE49-F238E27FC236}">
                <a16:creationId xmlns:a16="http://schemas.microsoft.com/office/drawing/2014/main" id="{66F956AD-1178-2451-A5AB-02DC32DC9429}"/>
              </a:ext>
            </a:extLst>
          </p:cNvPr>
          <p:cNvSpPr>
            <a:spLocks noGrp="1"/>
          </p:cNvSpPr>
          <p:nvPr>
            <p:ph type="body" sz="quarter" idx="24"/>
          </p:nvPr>
        </p:nvSpPr>
        <p:spPr/>
        <p:txBody>
          <a:bodyPr/>
          <a:lstStyle/>
          <a:p>
            <a:endParaRPr lang="en-US" dirty="0"/>
          </a:p>
        </p:txBody>
      </p:sp>
      <p:pic>
        <p:nvPicPr>
          <p:cNvPr id="20" name="Picture Placeholder 7" descr="Close-up of a metal part&#10;&#10;Description automatically generated">
            <a:extLst>
              <a:ext uri="{FF2B5EF4-FFF2-40B4-BE49-F238E27FC236}">
                <a16:creationId xmlns:a16="http://schemas.microsoft.com/office/drawing/2014/main" id="{00245B4E-E00E-B828-A585-DCA51C1F0A9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8970494" y="4144367"/>
            <a:ext cx="2263563" cy="2231572"/>
          </a:xfrm>
          <a:prstGeom prst="rect">
            <a:avLst/>
          </a:prstGeom>
        </p:spPr>
      </p:pic>
      <p:pic>
        <p:nvPicPr>
          <p:cNvPr id="21" name="Picture 20">
            <a:extLst>
              <a:ext uri="{FF2B5EF4-FFF2-40B4-BE49-F238E27FC236}">
                <a16:creationId xmlns:a16="http://schemas.microsoft.com/office/drawing/2014/main" id="{D9382D0A-5EAE-F0A9-524F-178046BC93D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7285" y="3752172"/>
            <a:ext cx="4581524" cy="2623767"/>
          </a:xfrm>
          <a:prstGeom prst="rect">
            <a:avLst/>
          </a:prstGeom>
        </p:spPr>
      </p:pic>
      <p:pic>
        <p:nvPicPr>
          <p:cNvPr id="23" name="Picture 22" descr="A close-up of a machine&#10;&#10;Description automatically generated">
            <a:extLst>
              <a:ext uri="{FF2B5EF4-FFF2-40B4-BE49-F238E27FC236}">
                <a16:creationId xmlns:a16="http://schemas.microsoft.com/office/drawing/2014/main" id="{B5911267-C5D6-7EF6-3525-867D7EA963E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7034" y="1191199"/>
            <a:ext cx="3978315" cy="2237801"/>
          </a:xfrm>
          <a:prstGeom prst="rect">
            <a:avLst/>
          </a:prstGeom>
        </p:spPr>
      </p:pic>
      <p:pic>
        <p:nvPicPr>
          <p:cNvPr id="22" name="Picture Placeholder 15">
            <a:extLst>
              <a:ext uri="{FF2B5EF4-FFF2-40B4-BE49-F238E27FC236}">
                <a16:creationId xmlns:a16="http://schemas.microsoft.com/office/drawing/2014/main" id="{66B3E4CD-8863-DDC9-EC20-618813032F64}"/>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5069606" y="3319991"/>
            <a:ext cx="3095785" cy="3207413"/>
          </a:xfrm>
          <a:prstGeom prst="rect">
            <a:avLst/>
          </a:prstGeom>
        </p:spPr>
      </p:pic>
      <p:pic>
        <p:nvPicPr>
          <p:cNvPr id="24" name="Picture Placeholder 10" descr="A large screen on a wall&#10;&#10;Description automatically generated">
            <a:extLst>
              <a:ext uri="{FF2B5EF4-FFF2-40B4-BE49-F238E27FC236}">
                <a16:creationId xmlns:a16="http://schemas.microsoft.com/office/drawing/2014/main" id="{788564B9-900F-5192-D7E5-A51ECFE39E51}"/>
              </a:ext>
            </a:extLst>
          </p:cNvPr>
          <p:cNvPicPr>
            <a:picLocks noChangeAspect="1"/>
          </p:cNvPicPr>
          <p:nvPr/>
        </p:nvPicPr>
        <p:blipFill>
          <a:blip r:embed="rId6" cstate="print">
            <a:extLst>
              <a:ext uri="{28A0092B-C50C-407E-A947-70E740481C1C}">
                <a14:useLocalDpi xmlns:a14="http://schemas.microsoft.com/office/drawing/2010/main"/>
              </a:ext>
            </a:extLst>
          </a:blip>
          <a:srcRect/>
          <a:stretch/>
        </p:blipFill>
        <p:spPr>
          <a:xfrm>
            <a:off x="8381291" y="1116678"/>
            <a:ext cx="3483684" cy="2432066"/>
          </a:xfrm>
          <a:prstGeom prst="rect">
            <a:avLst/>
          </a:prstGeom>
        </p:spPr>
      </p:pic>
      <p:pic>
        <p:nvPicPr>
          <p:cNvPr id="25" name="Picture Placeholder 8" descr="A close up of wires&#10;&#10;Description automatically generated">
            <a:extLst>
              <a:ext uri="{FF2B5EF4-FFF2-40B4-BE49-F238E27FC236}">
                <a16:creationId xmlns:a16="http://schemas.microsoft.com/office/drawing/2014/main" id="{F0CAAE49-B144-7314-6B44-4CFB744558FA}"/>
              </a:ext>
            </a:extLst>
          </p:cNvPr>
          <p:cNvPicPr>
            <a:picLocks noChangeAspect="1"/>
          </p:cNvPicPr>
          <p:nvPr/>
        </p:nvPicPr>
        <p:blipFill>
          <a:blip r:embed="rId7" cstate="print">
            <a:extLst>
              <a:ext uri="{28A0092B-C50C-407E-A947-70E740481C1C}">
                <a14:useLocalDpi xmlns:a14="http://schemas.microsoft.com/office/drawing/2010/main"/>
              </a:ext>
            </a:extLst>
          </a:blip>
          <a:srcRect/>
          <a:stretch/>
        </p:blipFill>
        <p:spPr>
          <a:xfrm rot="5400000">
            <a:off x="5448642" y="468412"/>
            <a:ext cx="1889355" cy="3588466"/>
          </a:xfrm>
          <a:prstGeom prst="rect">
            <a:avLst/>
          </a:prstGeom>
        </p:spPr>
      </p:pic>
    </p:spTree>
    <p:extLst>
      <p:ext uri="{BB962C8B-B14F-4D97-AF65-F5344CB8AC3E}">
        <p14:creationId xmlns:p14="http://schemas.microsoft.com/office/powerpoint/2010/main" val="314909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12EF9F8F-AD66-9E45-C776-97E9D7C0F5F9}"/>
              </a:ext>
            </a:extLst>
          </p:cNvPr>
          <p:cNvSpPr>
            <a:spLocks noGrp="1"/>
          </p:cNvSpPr>
          <p:nvPr>
            <p:ph type="title"/>
          </p:nvPr>
        </p:nvSpPr>
        <p:spPr>
          <a:xfrm>
            <a:off x="6577691" y="1931877"/>
            <a:ext cx="5179333" cy="1660410"/>
          </a:xfrm>
        </p:spPr>
        <p:txBody>
          <a:bodyPr/>
          <a:lstStyle/>
          <a:p>
            <a:r>
              <a:rPr lang="en-US" dirty="0"/>
              <a:t>It was my data ‘Field of Dreams’ moment …</a:t>
            </a:r>
          </a:p>
        </p:txBody>
      </p:sp>
      <p:sp>
        <p:nvSpPr>
          <p:cNvPr id="3" name="Footer Placeholder 2">
            <a:extLst>
              <a:ext uri="{FF2B5EF4-FFF2-40B4-BE49-F238E27FC236}">
                <a16:creationId xmlns:a16="http://schemas.microsoft.com/office/drawing/2014/main" id="{824D0EF8-16A1-9C33-1BED-7DF90584D7F2}"/>
              </a:ext>
            </a:extLst>
          </p:cNvPr>
          <p:cNvSpPr>
            <a:spLocks noGrp="1"/>
          </p:cNvSpPr>
          <p:nvPr>
            <p:ph type="ftr" sz="quarter" idx="11"/>
          </p:nvPr>
        </p:nvSpPr>
        <p:spPr/>
        <p:txBody>
          <a:bodyPr/>
          <a:lstStyle/>
          <a:p>
            <a:r>
              <a:rPr lang="en-US" dirty="0"/>
              <a:t>©2025 Brunswick Co. Confidential and all rights reserved.</a:t>
            </a:r>
          </a:p>
        </p:txBody>
      </p:sp>
      <p:sp>
        <p:nvSpPr>
          <p:cNvPr id="4" name="Slide Number Placeholder 3">
            <a:extLst>
              <a:ext uri="{FF2B5EF4-FFF2-40B4-BE49-F238E27FC236}">
                <a16:creationId xmlns:a16="http://schemas.microsoft.com/office/drawing/2014/main" id="{2266D603-990F-5A7D-1701-10D82B135FB1}"/>
              </a:ext>
            </a:extLst>
          </p:cNvPr>
          <p:cNvSpPr>
            <a:spLocks noGrp="1"/>
          </p:cNvSpPr>
          <p:nvPr>
            <p:ph type="sldNum" sz="quarter" idx="12"/>
          </p:nvPr>
        </p:nvSpPr>
        <p:spPr/>
        <p:txBody>
          <a:bodyPr/>
          <a:lstStyle/>
          <a:p>
            <a:fld id="{DE228D29-0B0A-4552-9124-17F5ACEF26E2}" type="slidenum">
              <a:rPr lang="en-US" smtClean="0"/>
              <a:pPr/>
              <a:t>23</a:t>
            </a:fld>
            <a:endParaRPr lang="en-US" dirty="0"/>
          </a:p>
        </p:txBody>
      </p:sp>
      <p:sp>
        <p:nvSpPr>
          <p:cNvPr id="13" name="Text Placeholder 12">
            <a:extLst>
              <a:ext uri="{FF2B5EF4-FFF2-40B4-BE49-F238E27FC236}">
                <a16:creationId xmlns:a16="http://schemas.microsoft.com/office/drawing/2014/main" id="{FBBB6355-B5DF-5685-D135-87561687BD4A}"/>
              </a:ext>
            </a:extLst>
          </p:cNvPr>
          <p:cNvSpPr>
            <a:spLocks noGrp="1"/>
          </p:cNvSpPr>
          <p:nvPr>
            <p:ph type="body" sz="quarter" idx="24"/>
          </p:nvPr>
        </p:nvSpPr>
        <p:spPr/>
        <p:txBody>
          <a:bodyPr/>
          <a:lstStyle/>
          <a:p>
            <a:endParaRPr lang="en-US" dirty="0"/>
          </a:p>
        </p:txBody>
      </p:sp>
      <p:pic>
        <p:nvPicPr>
          <p:cNvPr id="15" name="Picture 2" descr="Thumbnail Image If you build it, they will come from Field of Dreams movie">
            <a:extLst>
              <a:ext uri="{FF2B5EF4-FFF2-40B4-BE49-F238E27FC236}">
                <a16:creationId xmlns:a16="http://schemas.microsoft.com/office/drawing/2014/main" id="{B79010B5-0657-2925-F7DE-A71F65504E2C}"/>
              </a:ext>
            </a:extLst>
          </p:cNvPr>
          <p:cNvPicPr>
            <a:picLocks noGrp="1" noChangeAspect="1" noChangeArrowheads="1"/>
          </p:cNvPicPr>
          <p:nvPr>
            <p:ph type="pic" sz="quarter" idx="25"/>
          </p:nvPr>
        </p:nvPicPr>
        <p:blipFill>
          <a:blip r:embed="rId2" cstate="print">
            <a:extLst>
              <a:ext uri="{28A0092B-C50C-407E-A947-70E740481C1C}">
                <a14:useLocalDpi xmlns:a14="http://schemas.microsoft.com/office/drawing/2010/main"/>
              </a:ext>
            </a:extLst>
          </a:blip>
          <a:srcRect/>
          <a:stretch>
            <a:fillRect/>
          </a:stretch>
        </p:blipFill>
        <p:spPr bwMode="auto">
          <a:xfrm>
            <a:off x="219075" y="441325"/>
            <a:ext cx="5767388" cy="5975350"/>
          </a:xfrm>
          <a:prstGeom prst="rect">
            <a:avLst/>
          </a:prstGeom>
          <a:noFill/>
          <a:extLst>
            <a:ext uri="{909E8E84-426E-40DD-AFC4-6F175D3DCCD1}">
              <a14:hiddenFill xmlns:a14="http://schemas.microsoft.com/office/drawing/2010/main">
                <a:solidFill>
                  <a:srgbClr val="FFFFFF"/>
                </a:solidFill>
              </a14:hiddenFill>
            </a:ext>
          </a:extLst>
        </p:spPr>
      </p:pic>
      <p:sp>
        <p:nvSpPr>
          <p:cNvPr id="16" name="Title 10">
            <a:extLst>
              <a:ext uri="{FF2B5EF4-FFF2-40B4-BE49-F238E27FC236}">
                <a16:creationId xmlns:a16="http://schemas.microsoft.com/office/drawing/2014/main" id="{BDBBCBED-69D8-2ED9-561A-8DBFA1E8426D}"/>
              </a:ext>
            </a:extLst>
          </p:cNvPr>
          <p:cNvSpPr txBox="1">
            <a:spLocks/>
          </p:cNvSpPr>
          <p:nvPr/>
        </p:nvSpPr>
        <p:spPr>
          <a:xfrm>
            <a:off x="6542313" y="4101026"/>
            <a:ext cx="5430612" cy="1749310"/>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4000" kern="1200" spc="-50" baseline="0">
                <a:solidFill>
                  <a:schemeClr val="tx2"/>
                </a:solidFill>
                <a:latin typeface="+mj-lt"/>
                <a:ea typeface="Tahoma" panose="020B0604030504040204" pitchFamily="34" charset="0"/>
                <a:cs typeface="Tahoma" panose="020B0604030504040204" pitchFamily="34" charset="0"/>
              </a:defRPr>
            </a:lvl1pPr>
          </a:lstStyle>
          <a:p>
            <a:r>
              <a:rPr lang="en-US" dirty="0"/>
              <a:t>… except not everyone came to the data game</a:t>
            </a:r>
          </a:p>
        </p:txBody>
      </p:sp>
      <p:sp>
        <p:nvSpPr>
          <p:cNvPr id="17" name="TextBox 16">
            <a:extLst>
              <a:ext uri="{FF2B5EF4-FFF2-40B4-BE49-F238E27FC236}">
                <a16:creationId xmlns:a16="http://schemas.microsoft.com/office/drawing/2014/main" id="{127777E7-F712-C5FD-E195-BFDDDF41E1C7}"/>
              </a:ext>
            </a:extLst>
          </p:cNvPr>
          <p:cNvSpPr txBox="1"/>
          <p:nvPr/>
        </p:nvSpPr>
        <p:spPr>
          <a:xfrm>
            <a:off x="2242165" y="6416675"/>
            <a:ext cx="3460262" cy="276999"/>
          </a:xfrm>
          <a:prstGeom prst="rect">
            <a:avLst/>
          </a:prstGeom>
          <a:noFill/>
        </p:spPr>
        <p:txBody>
          <a:bodyPr wrap="square">
            <a:spAutoFit/>
          </a:bodyPr>
          <a:lstStyle/>
          <a:p>
            <a:r>
              <a:rPr lang="en-US" sz="1200" dirty="0"/>
              <a:t>Image created from Copilot</a:t>
            </a:r>
          </a:p>
        </p:txBody>
      </p:sp>
      <p:pic>
        <p:nvPicPr>
          <p:cNvPr id="58" name="Picture 57">
            <a:extLst>
              <a:ext uri="{FF2B5EF4-FFF2-40B4-BE49-F238E27FC236}">
                <a16:creationId xmlns:a16="http://schemas.microsoft.com/office/drawing/2014/main" id="{973A4FB9-3291-EA7E-D5AC-7F8AD14D94C5}"/>
              </a:ext>
            </a:extLst>
          </p:cNvPr>
          <p:cNvPicPr>
            <a:picLocks noChangeAspect="1"/>
          </p:cNvPicPr>
          <p:nvPr/>
        </p:nvPicPr>
        <p:blipFill>
          <a:blip r:embed="rId3"/>
          <a:stretch>
            <a:fillRect/>
          </a:stretch>
        </p:blipFill>
        <p:spPr>
          <a:xfrm>
            <a:off x="6542313" y="362519"/>
            <a:ext cx="4865799" cy="1749310"/>
          </a:xfrm>
          <a:prstGeom prst="rect">
            <a:avLst/>
          </a:prstGeom>
        </p:spPr>
      </p:pic>
    </p:spTree>
    <p:extLst>
      <p:ext uri="{BB962C8B-B14F-4D97-AF65-F5344CB8AC3E}">
        <p14:creationId xmlns:p14="http://schemas.microsoft.com/office/powerpoint/2010/main" val="1544070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0D639FEE-DC04-52DA-24A3-3C0229012BDB}"/>
              </a:ext>
            </a:extLst>
          </p:cNvPr>
          <p:cNvSpPr>
            <a:spLocks noGrp="1"/>
          </p:cNvSpPr>
          <p:nvPr>
            <p:ph type="title"/>
          </p:nvPr>
        </p:nvSpPr>
        <p:spPr>
          <a:xfrm>
            <a:off x="327024" y="644287"/>
            <a:ext cx="3361170" cy="714728"/>
          </a:xfrm>
        </p:spPr>
        <p:txBody>
          <a:bodyPr/>
          <a:lstStyle/>
          <a:p>
            <a:pPr algn="ctr"/>
            <a:r>
              <a:rPr lang="en-US" sz="4400" dirty="0"/>
              <a:t>Human element of I4.0 became clear</a:t>
            </a:r>
          </a:p>
        </p:txBody>
      </p:sp>
      <p:sp>
        <p:nvSpPr>
          <p:cNvPr id="18" name="Text Placeholder 17">
            <a:extLst>
              <a:ext uri="{FF2B5EF4-FFF2-40B4-BE49-F238E27FC236}">
                <a16:creationId xmlns:a16="http://schemas.microsoft.com/office/drawing/2014/main" id="{56B2B7F5-5FBD-05C7-017A-9D9350C2F99F}"/>
              </a:ext>
            </a:extLst>
          </p:cNvPr>
          <p:cNvSpPr>
            <a:spLocks noGrp="1"/>
          </p:cNvSpPr>
          <p:nvPr>
            <p:ph type="body" sz="quarter" idx="24"/>
          </p:nvPr>
        </p:nvSpPr>
        <p:spPr/>
        <p:txBody>
          <a:bodyPr/>
          <a:lstStyle/>
          <a:p>
            <a:endParaRPr lang="en-US" dirty="0"/>
          </a:p>
        </p:txBody>
      </p:sp>
      <p:sp>
        <p:nvSpPr>
          <p:cNvPr id="9" name="Footer Placeholder 8">
            <a:extLst>
              <a:ext uri="{FF2B5EF4-FFF2-40B4-BE49-F238E27FC236}">
                <a16:creationId xmlns:a16="http://schemas.microsoft.com/office/drawing/2014/main" id="{3A22CFD5-FF84-F42F-6151-E6B2FA1926C0}"/>
              </a:ext>
            </a:extLst>
          </p:cNvPr>
          <p:cNvSpPr>
            <a:spLocks noGrp="1"/>
          </p:cNvSpPr>
          <p:nvPr>
            <p:ph type="ftr" sz="quarter" idx="3"/>
          </p:nvPr>
        </p:nvSpPr>
        <p:spPr/>
        <p:txBody>
          <a:bodyPr/>
          <a:lstStyle/>
          <a:p>
            <a:r>
              <a:rPr lang="en-US" dirty="0"/>
              <a:t>©2025 Brunswick Co. Confidential and all rights reserved.</a:t>
            </a:r>
          </a:p>
        </p:txBody>
      </p:sp>
      <p:sp>
        <p:nvSpPr>
          <p:cNvPr id="10" name="Slide Number Placeholder 9">
            <a:extLst>
              <a:ext uri="{FF2B5EF4-FFF2-40B4-BE49-F238E27FC236}">
                <a16:creationId xmlns:a16="http://schemas.microsoft.com/office/drawing/2014/main" id="{7320BE3D-B30B-088A-6F1A-1A470E554AAC}"/>
              </a:ext>
            </a:extLst>
          </p:cNvPr>
          <p:cNvSpPr>
            <a:spLocks noGrp="1"/>
          </p:cNvSpPr>
          <p:nvPr>
            <p:ph type="sldNum" sz="quarter" idx="4"/>
          </p:nvPr>
        </p:nvSpPr>
        <p:spPr/>
        <p:txBody>
          <a:bodyPr/>
          <a:lstStyle/>
          <a:p>
            <a:fld id="{DE228D29-0B0A-4552-9124-17F5ACEF26E2}" type="slidenum">
              <a:rPr lang="en-US" smtClean="0"/>
              <a:pPr/>
              <a:t>24</a:t>
            </a:fld>
            <a:endParaRPr lang="en-US" dirty="0"/>
          </a:p>
        </p:txBody>
      </p:sp>
      <p:pic>
        <p:nvPicPr>
          <p:cNvPr id="20" name="Picture 19">
            <a:extLst>
              <a:ext uri="{FF2B5EF4-FFF2-40B4-BE49-F238E27FC236}">
                <a16:creationId xmlns:a16="http://schemas.microsoft.com/office/drawing/2014/main" id="{2AE588AC-121A-435F-B47D-22D9C42E21B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249647" y="1217500"/>
            <a:ext cx="7723278" cy="4423000"/>
          </a:xfrm>
          <a:prstGeom prst="rect">
            <a:avLst/>
          </a:prstGeom>
        </p:spPr>
      </p:pic>
      <p:sp>
        <p:nvSpPr>
          <p:cNvPr id="21" name="Rectangle: Rounded Corners 20">
            <a:extLst>
              <a:ext uri="{FF2B5EF4-FFF2-40B4-BE49-F238E27FC236}">
                <a16:creationId xmlns:a16="http://schemas.microsoft.com/office/drawing/2014/main" id="{9617E4D3-46A0-34BB-B25E-A88AE5920345}"/>
              </a:ext>
            </a:extLst>
          </p:cNvPr>
          <p:cNvSpPr/>
          <p:nvPr/>
        </p:nvSpPr>
        <p:spPr>
          <a:xfrm>
            <a:off x="159350" y="3309257"/>
            <a:ext cx="3696517" cy="9221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 don’t believe the data”</a:t>
            </a:r>
          </a:p>
        </p:txBody>
      </p:sp>
      <p:sp>
        <p:nvSpPr>
          <p:cNvPr id="22" name="Rectangle: Rounded Corners 21">
            <a:extLst>
              <a:ext uri="{FF2B5EF4-FFF2-40B4-BE49-F238E27FC236}">
                <a16:creationId xmlns:a16="http://schemas.microsoft.com/office/drawing/2014/main" id="{0148ADF2-DF3C-CCF3-9A40-A91A57954EC6}"/>
              </a:ext>
            </a:extLst>
          </p:cNvPr>
          <p:cNvSpPr/>
          <p:nvPr/>
        </p:nvSpPr>
        <p:spPr>
          <a:xfrm>
            <a:off x="159350" y="4357461"/>
            <a:ext cx="3696517" cy="9221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“That’s not the info I needed”</a:t>
            </a:r>
          </a:p>
        </p:txBody>
      </p:sp>
      <p:sp>
        <p:nvSpPr>
          <p:cNvPr id="23" name="Rectangle: Rounded Corners 22">
            <a:extLst>
              <a:ext uri="{FF2B5EF4-FFF2-40B4-BE49-F238E27FC236}">
                <a16:creationId xmlns:a16="http://schemas.microsoft.com/office/drawing/2014/main" id="{4BDF9F0A-E9C9-9802-16D4-3787425FC3BF}"/>
              </a:ext>
            </a:extLst>
          </p:cNvPr>
          <p:cNvSpPr/>
          <p:nvPr/>
        </p:nvSpPr>
        <p:spPr>
          <a:xfrm>
            <a:off x="159350" y="5405665"/>
            <a:ext cx="3696517" cy="92210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“This does not solve our biggest problem”</a:t>
            </a:r>
          </a:p>
        </p:txBody>
      </p:sp>
      <p:sp>
        <p:nvSpPr>
          <p:cNvPr id="24" name="TextBox 23">
            <a:extLst>
              <a:ext uri="{FF2B5EF4-FFF2-40B4-BE49-F238E27FC236}">
                <a16:creationId xmlns:a16="http://schemas.microsoft.com/office/drawing/2014/main" id="{D493470E-293F-D5FA-C8F6-E70C3604C62E}"/>
              </a:ext>
            </a:extLst>
          </p:cNvPr>
          <p:cNvSpPr txBox="1"/>
          <p:nvPr/>
        </p:nvSpPr>
        <p:spPr>
          <a:xfrm>
            <a:off x="5536019" y="343052"/>
            <a:ext cx="5328745" cy="523220"/>
          </a:xfrm>
          <a:prstGeom prst="rect">
            <a:avLst/>
          </a:prstGeom>
          <a:noFill/>
        </p:spPr>
        <p:txBody>
          <a:bodyPr wrap="square" rtlCol="0">
            <a:spAutoFit/>
          </a:bodyPr>
          <a:lstStyle/>
          <a:p>
            <a:pPr algn="ctr"/>
            <a:r>
              <a:rPr lang="en-US" sz="2800" dirty="0">
                <a:latin typeface="+mj-lt"/>
              </a:rPr>
              <a:t>Supervisor Pushback</a:t>
            </a:r>
          </a:p>
        </p:txBody>
      </p:sp>
    </p:spTree>
    <p:extLst>
      <p:ext uri="{BB962C8B-B14F-4D97-AF65-F5344CB8AC3E}">
        <p14:creationId xmlns:p14="http://schemas.microsoft.com/office/powerpoint/2010/main" val="413069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5D2A87D4-A880-1548-1CF5-EC5C94873999}"/>
              </a:ext>
            </a:extLst>
          </p:cNvPr>
          <p:cNvSpPr>
            <a:spLocks noGrp="1"/>
          </p:cNvSpPr>
          <p:nvPr>
            <p:ph type="ftr" sz="quarter" idx="3"/>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05782DA4-EF7E-F353-E153-28F90361A9C3}"/>
              </a:ext>
            </a:extLst>
          </p:cNvPr>
          <p:cNvSpPr>
            <a:spLocks noGrp="1"/>
          </p:cNvSpPr>
          <p:nvPr>
            <p:ph type="sldNum" sz="quarter" idx="4"/>
          </p:nvPr>
        </p:nvSpPr>
        <p:spPr/>
        <p:txBody>
          <a:bodyPr/>
          <a:lstStyle/>
          <a:p>
            <a:fld id="{DE228D29-0B0A-4552-9124-17F5ACEF26E2}" type="slidenum">
              <a:rPr lang="en-US" smtClean="0"/>
              <a:pPr/>
              <a:t>25</a:t>
            </a:fld>
            <a:endParaRPr lang="en-US" dirty="0"/>
          </a:p>
        </p:txBody>
      </p:sp>
      <p:sp>
        <p:nvSpPr>
          <p:cNvPr id="8" name="Text Placeholder 7">
            <a:extLst>
              <a:ext uri="{FF2B5EF4-FFF2-40B4-BE49-F238E27FC236}">
                <a16:creationId xmlns:a16="http://schemas.microsoft.com/office/drawing/2014/main" id="{C93651CE-55A1-3769-70DC-E14840F42178}"/>
              </a:ext>
            </a:extLst>
          </p:cNvPr>
          <p:cNvSpPr>
            <a:spLocks noGrp="1"/>
          </p:cNvSpPr>
          <p:nvPr>
            <p:ph type="body" sz="quarter" idx="24"/>
          </p:nvPr>
        </p:nvSpPr>
        <p:spPr/>
        <p:txBody>
          <a:bodyPr/>
          <a:lstStyle/>
          <a:p>
            <a:endParaRPr lang="en-US" dirty="0"/>
          </a:p>
        </p:txBody>
      </p:sp>
      <p:sp>
        <p:nvSpPr>
          <p:cNvPr id="7" name="Title 6">
            <a:extLst>
              <a:ext uri="{FF2B5EF4-FFF2-40B4-BE49-F238E27FC236}">
                <a16:creationId xmlns:a16="http://schemas.microsoft.com/office/drawing/2014/main" id="{AC5BE35F-407C-3EC1-E3B7-DCF056212860}"/>
              </a:ext>
            </a:extLst>
          </p:cNvPr>
          <p:cNvSpPr>
            <a:spLocks noGrp="1"/>
          </p:cNvSpPr>
          <p:nvPr>
            <p:ph type="title"/>
          </p:nvPr>
        </p:nvSpPr>
        <p:spPr/>
        <p:txBody>
          <a:bodyPr/>
          <a:lstStyle/>
          <a:p>
            <a:r>
              <a:rPr lang="en-US" dirty="0"/>
              <a:t>In hindsight, this should not have been a surprise</a:t>
            </a:r>
          </a:p>
        </p:txBody>
      </p:sp>
      <p:pic>
        <p:nvPicPr>
          <p:cNvPr id="10" name="Picture 2" descr="Thumbnail Image a simple and focused image of a rearview mirror in a vehicle">
            <a:extLst>
              <a:ext uri="{FF2B5EF4-FFF2-40B4-BE49-F238E27FC236}">
                <a16:creationId xmlns:a16="http://schemas.microsoft.com/office/drawing/2014/main" id="{CA77B528-21AB-E145-16C7-BBE1F9822438}"/>
              </a:ext>
            </a:extLst>
          </p:cNvPr>
          <p:cNvPicPr>
            <a:picLocks noGrp="1" noChangeAspect="1" noChangeArrowheads="1"/>
          </p:cNvPicPr>
          <p:nvPr>
            <p:ph type="pic" sz="quarter" idx="27"/>
          </p:nvPr>
        </p:nvPicPr>
        <p:blipFill>
          <a:blip r:embed="rId2" cstate="print">
            <a:extLst>
              <a:ext uri="{28A0092B-C50C-407E-A947-70E740481C1C}">
                <a14:useLocalDpi xmlns:a14="http://schemas.microsoft.com/office/drawing/2010/main"/>
              </a:ext>
            </a:extLst>
          </a:blip>
          <a:srcRect/>
          <a:stretch>
            <a:fillRect/>
          </a:stretch>
        </p:blipFill>
        <p:spPr bwMode="auto">
          <a:xfrm>
            <a:off x="217488" y="441325"/>
            <a:ext cx="5878512" cy="597535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7F5AF8B6-6ED6-B81A-A07F-05F0B11A9560}"/>
              </a:ext>
            </a:extLst>
          </p:cNvPr>
          <p:cNvSpPr txBox="1"/>
          <p:nvPr/>
        </p:nvSpPr>
        <p:spPr>
          <a:xfrm>
            <a:off x="2242165" y="6416675"/>
            <a:ext cx="3460262" cy="461665"/>
          </a:xfrm>
          <a:prstGeom prst="rect">
            <a:avLst/>
          </a:prstGeom>
          <a:noFill/>
        </p:spPr>
        <p:txBody>
          <a:bodyPr wrap="square">
            <a:spAutoFit/>
          </a:bodyPr>
          <a:lstStyle/>
          <a:p>
            <a:r>
              <a:rPr lang="en-US" sz="1200" dirty="0"/>
              <a:t>Image created from Copilot (notice the car in the mirror is driving backwards down the highway </a:t>
            </a:r>
            <a:r>
              <a:rPr lang="en-US" sz="1200" dirty="0">
                <a:sym typeface="Wingdings" panose="05000000000000000000" pitchFamily="2" charset="2"/>
              </a:rPr>
              <a:t>)  </a:t>
            </a:r>
            <a:endParaRPr lang="en-US" sz="1200" dirty="0"/>
          </a:p>
        </p:txBody>
      </p:sp>
    </p:spTree>
    <p:extLst>
      <p:ext uri="{BB962C8B-B14F-4D97-AF65-F5344CB8AC3E}">
        <p14:creationId xmlns:p14="http://schemas.microsoft.com/office/powerpoint/2010/main" val="18545924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3796FF88-21CD-E698-2DFB-BD9018B8B2F4}"/>
              </a:ext>
            </a:extLst>
          </p:cNvPr>
          <p:cNvSpPr>
            <a:spLocks noGrp="1"/>
          </p:cNvSpPr>
          <p:nvPr>
            <p:ph type="ftr" sz="quarter" idx="3"/>
          </p:nvPr>
        </p:nvSpPr>
        <p:spPr/>
        <p:txBody>
          <a:bodyPr/>
          <a:lstStyle/>
          <a:p>
            <a:r>
              <a:rPr lang="en-US" dirty="0"/>
              <a:t>©2025 Brunswick Co. Confidential and all rights reserved.</a:t>
            </a:r>
          </a:p>
        </p:txBody>
      </p:sp>
      <p:sp>
        <p:nvSpPr>
          <p:cNvPr id="4" name="Slide Number Placeholder 3">
            <a:extLst>
              <a:ext uri="{FF2B5EF4-FFF2-40B4-BE49-F238E27FC236}">
                <a16:creationId xmlns:a16="http://schemas.microsoft.com/office/drawing/2014/main" id="{C815468C-9D12-91BD-853D-11756CE5CBEF}"/>
              </a:ext>
            </a:extLst>
          </p:cNvPr>
          <p:cNvSpPr>
            <a:spLocks noGrp="1"/>
          </p:cNvSpPr>
          <p:nvPr>
            <p:ph type="sldNum" sz="quarter" idx="4"/>
          </p:nvPr>
        </p:nvSpPr>
        <p:spPr/>
        <p:txBody>
          <a:bodyPr/>
          <a:lstStyle/>
          <a:p>
            <a:fld id="{DE228D29-0B0A-4552-9124-17F5ACEF26E2}" type="slidenum">
              <a:rPr lang="en-US" smtClean="0"/>
              <a:pPr/>
              <a:t>26</a:t>
            </a:fld>
            <a:endParaRPr lang="en-US" dirty="0"/>
          </a:p>
        </p:txBody>
      </p:sp>
      <p:sp>
        <p:nvSpPr>
          <p:cNvPr id="18" name="Picture Placeholder 17">
            <a:extLst>
              <a:ext uri="{FF2B5EF4-FFF2-40B4-BE49-F238E27FC236}">
                <a16:creationId xmlns:a16="http://schemas.microsoft.com/office/drawing/2014/main" id="{F345B6F7-C724-F515-0E84-535F4002A451}"/>
              </a:ext>
            </a:extLst>
          </p:cNvPr>
          <p:cNvSpPr>
            <a:spLocks noGrp="1"/>
          </p:cNvSpPr>
          <p:nvPr>
            <p:ph type="pic" sz="quarter" idx="36"/>
          </p:nvPr>
        </p:nvSpPr>
        <p:spPr/>
        <p:txBody>
          <a:bodyPr/>
          <a:lstStyle/>
          <a:p>
            <a:endParaRPr lang="en-US" dirty="0"/>
          </a:p>
        </p:txBody>
      </p:sp>
      <p:sp>
        <p:nvSpPr>
          <p:cNvPr id="10" name="Text Placeholder 9">
            <a:extLst>
              <a:ext uri="{FF2B5EF4-FFF2-40B4-BE49-F238E27FC236}">
                <a16:creationId xmlns:a16="http://schemas.microsoft.com/office/drawing/2014/main" id="{7CF42A2B-D11E-E92E-D90B-2B183CB58449}"/>
              </a:ext>
            </a:extLst>
          </p:cNvPr>
          <p:cNvSpPr>
            <a:spLocks noGrp="1"/>
          </p:cNvSpPr>
          <p:nvPr>
            <p:ph type="body" sz="quarter" idx="24"/>
          </p:nvPr>
        </p:nvSpPr>
        <p:spPr/>
        <p:txBody>
          <a:bodyPr/>
          <a:lstStyle/>
          <a:p>
            <a:endParaRPr lang="en-US" dirty="0"/>
          </a:p>
        </p:txBody>
      </p:sp>
      <p:pic>
        <p:nvPicPr>
          <p:cNvPr id="20" name="Graphic 19" descr="Confused person with solid fill">
            <a:extLst>
              <a:ext uri="{FF2B5EF4-FFF2-40B4-BE49-F238E27FC236}">
                <a16:creationId xmlns:a16="http://schemas.microsoft.com/office/drawing/2014/main" id="{5E989BA7-C0F8-E08B-B5DF-592B64DA0A61}"/>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99124" y="1014589"/>
            <a:ext cx="4370174" cy="4370174"/>
          </a:xfrm>
          <a:prstGeom prst="rect">
            <a:avLst/>
          </a:prstGeom>
        </p:spPr>
      </p:pic>
      <p:sp>
        <p:nvSpPr>
          <p:cNvPr id="23" name="Title 22">
            <a:extLst>
              <a:ext uri="{FF2B5EF4-FFF2-40B4-BE49-F238E27FC236}">
                <a16:creationId xmlns:a16="http://schemas.microsoft.com/office/drawing/2014/main" id="{F1753796-E6BA-A336-3999-037AF7365F49}"/>
              </a:ext>
            </a:extLst>
          </p:cNvPr>
          <p:cNvSpPr txBox="1">
            <a:spLocks noGrp="1"/>
          </p:cNvSpPr>
          <p:nvPr>
            <p:ph type="title"/>
          </p:nvPr>
        </p:nvSpPr>
        <p:spPr>
          <a:xfrm>
            <a:off x="4790156" y="1260683"/>
            <a:ext cx="6764849" cy="3877985"/>
          </a:xfrm>
          <a:prstGeom prst="rect">
            <a:avLst/>
          </a:prstGeom>
          <a:noFill/>
        </p:spPr>
        <p:txBody>
          <a:bodyPr wrap="square">
            <a:spAutoFit/>
          </a:bodyPr>
          <a:lstStyle/>
          <a:p>
            <a:pPr algn="ctr"/>
            <a:r>
              <a:rPr lang="en-US" sz="4000" dirty="0"/>
              <a:t>Many people in manufacturing have made successful careers making decisions with a lack of data or information.  </a:t>
            </a:r>
          </a:p>
          <a:p>
            <a:pPr algn="ctr"/>
            <a:endParaRPr lang="en-US" sz="4000" dirty="0"/>
          </a:p>
          <a:p>
            <a:pPr algn="ctr"/>
            <a:r>
              <a:rPr lang="en-US" sz="4000" u="sng" dirty="0"/>
              <a:t>Having the data available completely changes the game.</a:t>
            </a:r>
          </a:p>
        </p:txBody>
      </p:sp>
    </p:spTree>
    <p:extLst>
      <p:ext uri="{BB962C8B-B14F-4D97-AF65-F5344CB8AC3E}">
        <p14:creationId xmlns:p14="http://schemas.microsoft.com/office/powerpoint/2010/main" val="3692121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7445614C-50F5-8F2B-022E-B7EFC3A6EBF2}"/>
              </a:ext>
            </a:extLst>
          </p:cNvPr>
          <p:cNvSpPr>
            <a:spLocks noGrp="1"/>
          </p:cNvSpPr>
          <p:nvPr>
            <p:ph type="body" sz="quarter" idx="24"/>
          </p:nvPr>
        </p:nvSpPr>
        <p:spPr/>
        <p:txBody>
          <a:bodyPr/>
          <a:lstStyle/>
          <a:p>
            <a:endParaRPr lang="en-US" dirty="0"/>
          </a:p>
        </p:txBody>
      </p:sp>
      <p:sp>
        <p:nvSpPr>
          <p:cNvPr id="4" name="Title 3">
            <a:extLst>
              <a:ext uri="{FF2B5EF4-FFF2-40B4-BE49-F238E27FC236}">
                <a16:creationId xmlns:a16="http://schemas.microsoft.com/office/drawing/2014/main" id="{044FAAF0-687E-1C6B-B8C6-9F4988F53A00}"/>
              </a:ext>
            </a:extLst>
          </p:cNvPr>
          <p:cNvSpPr>
            <a:spLocks noGrp="1"/>
          </p:cNvSpPr>
          <p:nvPr>
            <p:ph type="title"/>
          </p:nvPr>
        </p:nvSpPr>
        <p:spPr>
          <a:xfrm>
            <a:off x="1216819" y="1592264"/>
            <a:ext cx="3773486" cy="1836736"/>
          </a:xfrm>
        </p:spPr>
        <p:txBody>
          <a:bodyPr anchor="t"/>
          <a:lstStyle/>
          <a:p>
            <a:pPr algn="ctr"/>
            <a:r>
              <a:rPr lang="en-US" dirty="0"/>
              <a:t>Technical Aspects</a:t>
            </a:r>
          </a:p>
        </p:txBody>
      </p:sp>
      <p:sp>
        <p:nvSpPr>
          <p:cNvPr id="8" name="Title 3">
            <a:extLst>
              <a:ext uri="{FF2B5EF4-FFF2-40B4-BE49-F238E27FC236}">
                <a16:creationId xmlns:a16="http://schemas.microsoft.com/office/drawing/2014/main" id="{130D72F3-D5AF-863E-2A5D-339E11969B5D}"/>
              </a:ext>
            </a:extLst>
          </p:cNvPr>
          <p:cNvSpPr txBox="1">
            <a:spLocks/>
          </p:cNvSpPr>
          <p:nvPr/>
        </p:nvSpPr>
        <p:spPr>
          <a:xfrm>
            <a:off x="7040676" y="1592264"/>
            <a:ext cx="3773486" cy="3673472"/>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6000" kern="1200" spc="-50" baseline="0">
                <a:solidFill>
                  <a:schemeClr val="bg1"/>
                </a:solidFill>
                <a:latin typeface="+mj-lt"/>
                <a:ea typeface="Tahoma" panose="020B0604030504040204" pitchFamily="34" charset="0"/>
                <a:cs typeface="Tahoma" panose="020B0604030504040204" pitchFamily="34" charset="0"/>
              </a:defRPr>
            </a:lvl1pPr>
          </a:lstStyle>
          <a:p>
            <a:pPr algn="ctr"/>
            <a:r>
              <a:rPr lang="en-US" dirty="0">
                <a:solidFill>
                  <a:schemeClr val="tx1"/>
                </a:solidFill>
              </a:rPr>
              <a:t>Human Aspects</a:t>
            </a:r>
          </a:p>
        </p:txBody>
      </p:sp>
      <p:sp>
        <p:nvSpPr>
          <p:cNvPr id="9" name="Title 3">
            <a:extLst>
              <a:ext uri="{FF2B5EF4-FFF2-40B4-BE49-F238E27FC236}">
                <a16:creationId xmlns:a16="http://schemas.microsoft.com/office/drawing/2014/main" id="{599F2C08-7038-C62C-6B11-D30B838ACB84}"/>
              </a:ext>
            </a:extLst>
          </p:cNvPr>
          <p:cNvSpPr txBox="1">
            <a:spLocks/>
          </p:cNvSpPr>
          <p:nvPr/>
        </p:nvSpPr>
        <p:spPr>
          <a:xfrm>
            <a:off x="854814" y="3617007"/>
            <a:ext cx="4773100" cy="1836736"/>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6000" kern="1200" spc="-50" baseline="0">
                <a:solidFill>
                  <a:schemeClr val="bg1"/>
                </a:solidFill>
                <a:latin typeface="+mj-lt"/>
                <a:ea typeface="Tahoma" panose="020B0604030504040204" pitchFamily="34" charset="0"/>
                <a:cs typeface="Tahoma" panose="020B0604030504040204" pitchFamily="34" charset="0"/>
              </a:defRPr>
            </a:lvl1pPr>
          </a:lstStyle>
          <a:p>
            <a:pPr marL="457200" indent="-457200">
              <a:buFont typeface="Arial" panose="020B0604020202020204" pitchFamily="34" charset="0"/>
              <a:buChar char="•"/>
            </a:pPr>
            <a:r>
              <a:rPr lang="en-US" sz="2800" dirty="0"/>
              <a:t>Hardware &amp; sensors</a:t>
            </a:r>
          </a:p>
          <a:p>
            <a:pPr marL="457200" indent="-457200">
              <a:buFont typeface="Arial" panose="020B0604020202020204" pitchFamily="34" charset="0"/>
              <a:buChar char="•"/>
            </a:pPr>
            <a:r>
              <a:rPr lang="en-US" sz="2800" dirty="0"/>
              <a:t>Equipment connections</a:t>
            </a:r>
          </a:p>
          <a:p>
            <a:pPr marL="457200" indent="-457200">
              <a:buFont typeface="Arial" panose="020B0604020202020204" pitchFamily="34" charset="0"/>
              <a:buChar char="•"/>
            </a:pPr>
            <a:r>
              <a:rPr lang="en-US" sz="2800" dirty="0"/>
              <a:t>Communication protocols</a:t>
            </a:r>
          </a:p>
          <a:p>
            <a:pPr marL="457200" indent="-457200">
              <a:buFont typeface="Arial" panose="020B0604020202020204" pitchFamily="34" charset="0"/>
              <a:buChar char="•"/>
            </a:pPr>
            <a:r>
              <a:rPr lang="en-US" sz="2800" dirty="0"/>
              <a:t>Data &amp; databases</a:t>
            </a:r>
          </a:p>
          <a:p>
            <a:pPr marL="457200" indent="-457200">
              <a:buFont typeface="Arial" panose="020B0604020202020204" pitchFamily="34" charset="0"/>
              <a:buChar char="•"/>
            </a:pPr>
            <a:r>
              <a:rPr lang="en-US" sz="2800" dirty="0"/>
              <a:t>Software &amp; automation</a:t>
            </a:r>
          </a:p>
          <a:p>
            <a:pPr marL="457200" indent="-457200">
              <a:buFont typeface="Arial" panose="020B0604020202020204" pitchFamily="34" charset="0"/>
              <a:buChar char="•"/>
            </a:pPr>
            <a:endParaRPr lang="en-US" sz="2800" dirty="0"/>
          </a:p>
        </p:txBody>
      </p:sp>
      <p:sp>
        <p:nvSpPr>
          <p:cNvPr id="10" name="Title 3">
            <a:extLst>
              <a:ext uri="{FF2B5EF4-FFF2-40B4-BE49-F238E27FC236}">
                <a16:creationId xmlns:a16="http://schemas.microsoft.com/office/drawing/2014/main" id="{04195CD6-7530-CB59-D864-F34D5A18BF08}"/>
              </a:ext>
            </a:extLst>
          </p:cNvPr>
          <p:cNvSpPr txBox="1">
            <a:spLocks/>
          </p:cNvSpPr>
          <p:nvPr/>
        </p:nvSpPr>
        <p:spPr>
          <a:xfrm>
            <a:off x="6841957" y="3617007"/>
            <a:ext cx="4773100" cy="1836736"/>
          </a:xfrm>
          <a:prstGeom prst="rect">
            <a:avLst/>
          </a:prstGeom>
        </p:spPr>
        <p:txBody>
          <a:bodyPr vert="horz" lIns="0" tIns="0" rIns="0" bIns="0" rtlCol="0" anchor="t">
            <a:noAutofit/>
          </a:bodyPr>
          <a:lstStyle>
            <a:lvl1pPr algn="l" defTabSz="914400" rtl="0" eaLnBrk="1" latinLnBrk="0" hangingPunct="1">
              <a:lnSpc>
                <a:spcPct val="85000"/>
              </a:lnSpc>
              <a:spcBef>
                <a:spcPct val="0"/>
              </a:spcBef>
              <a:buNone/>
              <a:defRPr sz="6000" kern="1200" spc="-50" baseline="0">
                <a:solidFill>
                  <a:schemeClr val="bg1"/>
                </a:solidFill>
                <a:latin typeface="+mj-lt"/>
                <a:ea typeface="Tahoma" panose="020B0604030504040204" pitchFamily="34" charset="0"/>
                <a:cs typeface="Tahoma" panose="020B0604030504040204" pitchFamily="34" charset="0"/>
              </a:defRPr>
            </a:lvl1pPr>
          </a:lstStyle>
          <a:p>
            <a:pPr marL="457200" indent="-457200">
              <a:buFont typeface="Arial" panose="020B0604020202020204" pitchFamily="34" charset="0"/>
              <a:buChar char="•"/>
            </a:pPr>
            <a:r>
              <a:rPr lang="en-US" sz="2800" dirty="0">
                <a:solidFill>
                  <a:schemeClr val="tx1"/>
                </a:solidFill>
              </a:rPr>
              <a:t>Understanding the problem being solved</a:t>
            </a:r>
          </a:p>
          <a:p>
            <a:pPr marL="457200" indent="-457200">
              <a:buFont typeface="Arial" panose="020B0604020202020204" pitchFamily="34" charset="0"/>
              <a:buChar char="•"/>
            </a:pPr>
            <a:r>
              <a:rPr lang="en-US" sz="2800" dirty="0">
                <a:solidFill>
                  <a:schemeClr val="tx1"/>
                </a:solidFill>
              </a:rPr>
              <a:t>Team alignment</a:t>
            </a:r>
          </a:p>
          <a:p>
            <a:pPr marL="457200" indent="-457200">
              <a:buFont typeface="Arial" panose="020B0604020202020204" pitchFamily="34" charset="0"/>
              <a:buChar char="•"/>
            </a:pPr>
            <a:r>
              <a:rPr lang="en-US" sz="2800" dirty="0">
                <a:solidFill>
                  <a:schemeClr val="tx1"/>
                </a:solidFill>
              </a:rPr>
              <a:t>Change management</a:t>
            </a:r>
          </a:p>
          <a:p>
            <a:pPr marL="457200" indent="-457200">
              <a:buFont typeface="Arial" panose="020B0604020202020204" pitchFamily="34" charset="0"/>
              <a:buChar char="•"/>
            </a:pPr>
            <a:r>
              <a:rPr lang="en-US" sz="2800" dirty="0">
                <a:solidFill>
                  <a:schemeClr val="tx1"/>
                </a:solidFill>
              </a:rPr>
              <a:t>Training &amp; education</a:t>
            </a:r>
          </a:p>
          <a:p>
            <a:pPr marL="457200" indent="-457200">
              <a:buFont typeface="Arial" panose="020B0604020202020204" pitchFamily="34" charset="0"/>
              <a:buChar char="•"/>
            </a:pPr>
            <a:r>
              <a:rPr lang="en-US" sz="2800" dirty="0">
                <a:solidFill>
                  <a:schemeClr val="tx1"/>
                </a:solidFill>
              </a:rPr>
              <a:t>Culture around data</a:t>
            </a:r>
          </a:p>
        </p:txBody>
      </p:sp>
    </p:spTree>
    <p:extLst>
      <p:ext uri="{BB962C8B-B14F-4D97-AF65-F5344CB8AC3E}">
        <p14:creationId xmlns:p14="http://schemas.microsoft.com/office/powerpoint/2010/main" val="40980474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CF93CD8-9802-7106-9DEE-C724BBB9EDE7}"/>
              </a:ext>
            </a:extLst>
          </p:cNvPr>
          <p:cNvSpPr>
            <a:spLocks noGrp="1"/>
          </p:cNvSpPr>
          <p:nvPr>
            <p:ph type="title"/>
          </p:nvPr>
        </p:nvSpPr>
        <p:spPr>
          <a:xfrm>
            <a:off x="433387" y="515711"/>
            <a:ext cx="11323638" cy="719137"/>
          </a:xfrm>
        </p:spPr>
        <p:txBody>
          <a:bodyPr/>
          <a:lstStyle/>
          <a:p>
            <a:r>
              <a:rPr lang="en-US" dirty="0"/>
              <a:t>6C Framework for Connected Manufacturing</a:t>
            </a:r>
          </a:p>
        </p:txBody>
      </p:sp>
      <p:sp>
        <p:nvSpPr>
          <p:cNvPr id="3" name="Footer Placeholder 2">
            <a:extLst>
              <a:ext uri="{FF2B5EF4-FFF2-40B4-BE49-F238E27FC236}">
                <a16:creationId xmlns:a16="http://schemas.microsoft.com/office/drawing/2014/main" id="{61B2DEFC-1805-D4C8-1FAA-8F740D39DE06}"/>
              </a:ext>
            </a:extLst>
          </p:cNvPr>
          <p:cNvSpPr>
            <a:spLocks noGrp="1"/>
          </p:cNvSpPr>
          <p:nvPr>
            <p:ph type="ftr" sz="quarter" idx="11"/>
          </p:nvPr>
        </p:nvSpPr>
        <p:spPr/>
        <p:txBody>
          <a:bodyPr/>
          <a:lstStyle/>
          <a:p>
            <a:r>
              <a:rPr lang="en-US" dirty="0"/>
              <a:t>©2025 Brunswick Co. Confidential and all rights reserved.</a:t>
            </a:r>
          </a:p>
        </p:txBody>
      </p:sp>
      <p:sp>
        <p:nvSpPr>
          <p:cNvPr id="4" name="Slide Number Placeholder 3">
            <a:extLst>
              <a:ext uri="{FF2B5EF4-FFF2-40B4-BE49-F238E27FC236}">
                <a16:creationId xmlns:a16="http://schemas.microsoft.com/office/drawing/2014/main" id="{C097816D-1D1F-4C9E-3DFB-6103346C9EE4}"/>
              </a:ext>
            </a:extLst>
          </p:cNvPr>
          <p:cNvSpPr>
            <a:spLocks noGrp="1"/>
          </p:cNvSpPr>
          <p:nvPr>
            <p:ph type="sldNum" sz="quarter" idx="12"/>
          </p:nvPr>
        </p:nvSpPr>
        <p:spPr/>
        <p:txBody>
          <a:bodyPr/>
          <a:lstStyle/>
          <a:p>
            <a:fld id="{DE228D29-0B0A-4552-9124-17F5ACEF26E2}" type="slidenum">
              <a:rPr lang="en-US" smtClean="0"/>
              <a:pPr/>
              <a:t>28</a:t>
            </a:fld>
            <a:endParaRPr lang="en-US" dirty="0"/>
          </a:p>
        </p:txBody>
      </p:sp>
      <p:sp>
        <p:nvSpPr>
          <p:cNvPr id="13" name="Text Placeholder 12">
            <a:extLst>
              <a:ext uri="{FF2B5EF4-FFF2-40B4-BE49-F238E27FC236}">
                <a16:creationId xmlns:a16="http://schemas.microsoft.com/office/drawing/2014/main" id="{52C6D01E-FFE3-F21F-D5EF-591A5D22DF7C}"/>
              </a:ext>
            </a:extLst>
          </p:cNvPr>
          <p:cNvSpPr>
            <a:spLocks noGrp="1"/>
          </p:cNvSpPr>
          <p:nvPr>
            <p:ph type="body" sz="quarter" idx="24"/>
          </p:nvPr>
        </p:nvSpPr>
        <p:spPr/>
        <p:txBody>
          <a:bodyPr/>
          <a:lstStyle/>
          <a:p>
            <a:endParaRPr lang="en-US" dirty="0"/>
          </a:p>
        </p:txBody>
      </p:sp>
      <p:pic>
        <p:nvPicPr>
          <p:cNvPr id="14" name="Picture 13">
            <a:extLst>
              <a:ext uri="{FF2B5EF4-FFF2-40B4-BE49-F238E27FC236}">
                <a16:creationId xmlns:a16="http://schemas.microsoft.com/office/drawing/2014/main" id="{1340B1B0-641F-B780-D4E7-2677A03DC7C2}"/>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b="1752"/>
          <a:stretch/>
        </p:blipFill>
        <p:spPr bwMode="auto">
          <a:xfrm>
            <a:off x="1935632" y="1115240"/>
            <a:ext cx="8763212" cy="541176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118222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62D3412-3DF0-B8E4-BB24-18B015B9377C}"/>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5DEEE623-8EBF-EE29-4471-E78FFC10A052}"/>
              </a:ext>
            </a:extLst>
          </p:cNvPr>
          <p:cNvSpPr>
            <a:spLocks noGrp="1"/>
          </p:cNvSpPr>
          <p:nvPr>
            <p:ph type="sldNum" sz="quarter" idx="4"/>
          </p:nvPr>
        </p:nvSpPr>
        <p:spPr/>
        <p:txBody>
          <a:bodyPr/>
          <a:lstStyle/>
          <a:p>
            <a:fld id="{DE228D29-0B0A-4552-9124-17F5ACEF26E2}" type="slidenum">
              <a:rPr lang="en-US" smtClean="0"/>
              <a:pPr/>
              <a:t>29</a:t>
            </a:fld>
            <a:endParaRPr lang="en-US" dirty="0"/>
          </a:p>
        </p:txBody>
      </p:sp>
      <p:sp>
        <p:nvSpPr>
          <p:cNvPr id="13" name="Title 12">
            <a:extLst>
              <a:ext uri="{FF2B5EF4-FFF2-40B4-BE49-F238E27FC236}">
                <a16:creationId xmlns:a16="http://schemas.microsoft.com/office/drawing/2014/main" id="{294BFF75-A546-F99F-0B40-D2C7754D7C23}"/>
              </a:ext>
            </a:extLst>
          </p:cNvPr>
          <p:cNvSpPr>
            <a:spLocks noGrp="1"/>
          </p:cNvSpPr>
          <p:nvPr>
            <p:ph type="title"/>
          </p:nvPr>
        </p:nvSpPr>
        <p:spPr/>
        <p:txBody>
          <a:bodyPr/>
          <a:lstStyle/>
          <a:p>
            <a:r>
              <a:rPr lang="en-US" sz="4000" dirty="0"/>
              <a:t>I4.0 6C framework parallels AI</a:t>
            </a:r>
          </a:p>
        </p:txBody>
      </p:sp>
      <p:sp>
        <p:nvSpPr>
          <p:cNvPr id="14" name="Text Placeholder 13">
            <a:extLst>
              <a:ext uri="{FF2B5EF4-FFF2-40B4-BE49-F238E27FC236}">
                <a16:creationId xmlns:a16="http://schemas.microsoft.com/office/drawing/2014/main" id="{523384DC-8449-25E1-DB1D-7C3954079A70}"/>
              </a:ext>
            </a:extLst>
          </p:cNvPr>
          <p:cNvSpPr>
            <a:spLocks noGrp="1"/>
          </p:cNvSpPr>
          <p:nvPr>
            <p:ph type="body" sz="quarter" idx="24"/>
          </p:nvPr>
        </p:nvSpPr>
        <p:spPr/>
        <p:txBody>
          <a:bodyPr/>
          <a:lstStyle/>
          <a:p>
            <a:endParaRPr lang="en-US" dirty="0"/>
          </a:p>
        </p:txBody>
      </p:sp>
      <p:pic>
        <p:nvPicPr>
          <p:cNvPr id="15" name="Graphic 14">
            <a:extLst>
              <a:ext uri="{FF2B5EF4-FFF2-40B4-BE49-F238E27FC236}">
                <a16:creationId xmlns:a16="http://schemas.microsoft.com/office/drawing/2014/main" id="{F040FD7A-63E7-6740-E358-F36045547A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9995" y="3970456"/>
            <a:ext cx="1854933" cy="1854933"/>
          </a:xfrm>
          <a:prstGeom prst="rect">
            <a:avLst/>
          </a:prstGeom>
        </p:spPr>
      </p:pic>
      <p:pic>
        <p:nvPicPr>
          <p:cNvPr id="16" name="Graphic 15">
            <a:extLst>
              <a:ext uri="{FF2B5EF4-FFF2-40B4-BE49-F238E27FC236}">
                <a16:creationId xmlns:a16="http://schemas.microsoft.com/office/drawing/2014/main" id="{EF469E0D-1D5C-FD3D-2F1E-AC94E04C0E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7938" y="1132951"/>
            <a:ext cx="2051408" cy="2051408"/>
          </a:xfrm>
          <a:prstGeom prst="rect">
            <a:avLst/>
          </a:prstGeom>
        </p:spPr>
      </p:pic>
      <p:pic>
        <p:nvPicPr>
          <p:cNvPr id="17" name="Graphic 16">
            <a:extLst>
              <a:ext uri="{FF2B5EF4-FFF2-40B4-BE49-F238E27FC236}">
                <a16:creationId xmlns:a16="http://schemas.microsoft.com/office/drawing/2014/main" id="{556789CE-8C8C-39BC-6BB9-8E0897E67D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64109" y="3983655"/>
            <a:ext cx="1805378" cy="1805378"/>
          </a:xfrm>
          <a:prstGeom prst="rect">
            <a:avLst/>
          </a:prstGeom>
        </p:spPr>
      </p:pic>
      <p:pic>
        <p:nvPicPr>
          <p:cNvPr id="18" name="Graphic 17">
            <a:extLst>
              <a:ext uri="{FF2B5EF4-FFF2-40B4-BE49-F238E27FC236}">
                <a16:creationId xmlns:a16="http://schemas.microsoft.com/office/drawing/2014/main" id="{A0A1C825-9ADF-EDDD-ACEB-3E35DE7540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2978" y="2362726"/>
            <a:ext cx="1924248" cy="1924248"/>
          </a:xfrm>
          <a:prstGeom prst="rect">
            <a:avLst/>
          </a:prstGeom>
        </p:spPr>
      </p:pic>
      <p:sp>
        <p:nvSpPr>
          <p:cNvPr id="19" name="TextBox 18">
            <a:extLst>
              <a:ext uri="{FF2B5EF4-FFF2-40B4-BE49-F238E27FC236}">
                <a16:creationId xmlns:a16="http://schemas.microsoft.com/office/drawing/2014/main" id="{7CE23F64-BA1A-FF45-0E6C-653676C68184}"/>
              </a:ext>
            </a:extLst>
          </p:cNvPr>
          <p:cNvSpPr txBox="1"/>
          <p:nvPr/>
        </p:nvSpPr>
        <p:spPr>
          <a:xfrm>
            <a:off x="3837135" y="5729417"/>
            <a:ext cx="1128258" cy="461665"/>
          </a:xfrm>
          <a:prstGeom prst="rect">
            <a:avLst/>
          </a:prstGeom>
          <a:noFill/>
        </p:spPr>
        <p:txBody>
          <a:bodyPr wrap="none" rtlCol="0">
            <a:spAutoFit/>
          </a:bodyPr>
          <a:lstStyle/>
          <a:p>
            <a:r>
              <a:rPr lang="en-US" sz="2400" b="1" dirty="0"/>
              <a:t>Criteria</a:t>
            </a:r>
          </a:p>
        </p:txBody>
      </p:sp>
      <p:sp>
        <p:nvSpPr>
          <p:cNvPr id="20" name="TextBox 19">
            <a:extLst>
              <a:ext uri="{FF2B5EF4-FFF2-40B4-BE49-F238E27FC236}">
                <a16:creationId xmlns:a16="http://schemas.microsoft.com/office/drawing/2014/main" id="{C179F3AC-1A39-D046-F171-04828711EF17}"/>
              </a:ext>
            </a:extLst>
          </p:cNvPr>
          <p:cNvSpPr txBox="1"/>
          <p:nvPr/>
        </p:nvSpPr>
        <p:spPr>
          <a:xfrm>
            <a:off x="3401273" y="714390"/>
            <a:ext cx="1672253" cy="830997"/>
          </a:xfrm>
          <a:prstGeom prst="rect">
            <a:avLst/>
          </a:prstGeom>
          <a:noFill/>
        </p:spPr>
        <p:txBody>
          <a:bodyPr wrap="none" rtlCol="0">
            <a:spAutoFit/>
          </a:bodyPr>
          <a:lstStyle/>
          <a:p>
            <a:pPr algn="ctr"/>
            <a:r>
              <a:rPr lang="en-US" sz="2400" b="1" dirty="0"/>
              <a:t>Create /</a:t>
            </a:r>
          </a:p>
          <a:p>
            <a:pPr algn="ctr"/>
            <a:r>
              <a:rPr lang="en-US" sz="2400" b="1" dirty="0"/>
              <a:t>Coordinate</a:t>
            </a:r>
          </a:p>
        </p:txBody>
      </p:sp>
      <p:sp>
        <p:nvSpPr>
          <p:cNvPr id="21" name="TextBox 20">
            <a:extLst>
              <a:ext uri="{FF2B5EF4-FFF2-40B4-BE49-F238E27FC236}">
                <a16:creationId xmlns:a16="http://schemas.microsoft.com/office/drawing/2014/main" id="{E159CE5A-82C1-4C96-98BC-16DD4554C482}"/>
              </a:ext>
            </a:extLst>
          </p:cNvPr>
          <p:cNvSpPr txBox="1"/>
          <p:nvPr/>
        </p:nvSpPr>
        <p:spPr>
          <a:xfrm>
            <a:off x="8309445" y="5594556"/>
            <a:ext cx="1372492" cy="461665"/>
          </a:xfrm>
          <a:prstGeom prst="rect">
            <a:avLst/>
          </a:prstGeom>
          <a:noFill/>
        </p:spPr>
        <p:txBody>
          <a:bodyPr wrap="none" rtlCol="0">
            <a:spAutoFit/>
          </a:bodyPr>
          <a:lstStyle/>
          <a:p>
            <a:r>
              <a:rPr lang="en-US" sz="2400" b="1" dirty="0"/>
              <a:t>Consume</a:t>
            </a:r>
          </a:p>
        </p:txBody>
      </p:sp>
      <p:sp>
        <p:nvSpPr>
          <p:cNvPr id="22" name="TextBox 21">
            <a:extLst>
              <a:ext uri="{FF2B5EF4-FFF2-40B4-BE49-F238E27FC236}">
                <a16:creationId xmlns:a16="http://schemas.microsoft.com/office/drawing/2014/main" id="{00B03553-DD9E-5913-EEF3-3E17E3FB560B}"/>
              </a:ext>
            </a:extLst>
          </p:cNvPr>
          <p:cNvSpPr txBox="1"/>
          <p:nvPr/>
        </p:nvSpPr>
        <p:spPr>
          <a:xfrm>
            <a:off x="10728971" y="4060016"/>
            <a:ext cx="1122167" cy="461665"/>
          </a:xfrm>
          <a:prstGeom prst="rect">
            <a:avLst/>
          </a:prstGeom>
          <a:noFill/>
        </p:spPr>
        <p:txBody>
          <a:bodyPr wrap="none" rtlCol="0">
            <a:spAutoFit/>
          </a:bodyPr>
          <a:lstStyle/>
          <a:p>
            <a:r>
              <a:rPr lang="en-US" sz="2400" b="1" dirty="0"/>
              <a:t>Culture</a:t>
            </a:r>
          </a:p>
        </p:txBody>
      </p:sp>
      <p:cxnSp>
        <p:nvCxnSpPr>
          <p:cNvPr id="23" name="Straight Arrow Connector 22">
            <a:extLst>
              <a:ext uri="{FF2B5EF4-FFF2-40B4-BE49-F238E27FC236}">
                <a16:creationId xmlns:a16="http://schemas.microsoft.com/office/drawing/2014/main" id="{53A3B9BC-8052-78E0-7383-56327A6E0B16}"/>
              </a:ext>
            </a:extLst>
          </p:cNvPr>
          <p:cNvCxnSpPr>
            <a:cxnSpLocks/>
          </p:cNvCxnSpPr>
          <p:nvPr/>
        </p:nvCxnSpPr>
        <p:spPr>
          <a:xfrm flipV="1">
            <a:off x="4237396" y="2838420"/>
            <a:ext cx="0" cy="1002812"/>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D89765-62BA-8A6F-C588-C913060AD7D6}"/>
              </a:ext>
            </a:extLst>
          </p:cNvPr>
          <p:cNvCxnSpPr>
            <a:cxnSpLocks/>
          </p:cNvCxnSpPr>
          <p:nvPr/>
        </p:nvCxnSpPr>
        <p:spPr>
          <a:xfrm>
            <a:off x="8845939" y="2784725"/>
            <a:ext cx="0" cy="108024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4C0C71D-8A6E-77B7-61A9-FD12A3E27531}"/>
              </a:ext>
            </a:extLst>
          </p:cNvPr>
          <p:cNvCxnSpPr>
            <a:cxnSpLocks/>
          </p:cNvCxnSpPr>
          <p:nvPr/>
        </p:nvCxnSpPr>
        <p:spPr>
          <a:xfrm flipH="1">
            <a:off x="5344928" y="5077318"/>
            <a:ext cx="2499235" cy="0"/>
          </a:xfrm>
          <a:prstGeom prst="straightConnector1">
            <a:avLst/>
          </a:prstGeom>
          <a:ln w="1270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D7ED892-28AF-BFC8-B2E1-D552D7787683}"/>
              </a:ext>
            </a:extLst>
          </p:cNvPr>
          <p:cNvCxnSpPr>
            <a:cxnSpLocks/>
          </p:cNvCxnSpPr>
          <p:nvPr/>
        </p:nvCxnSpPr>
        <p:spPr>
          <a:xfrm>
            <a:off x="4840359" y="1987169"/>
            <a:ext cx="809327"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FF6033-3522-E76F-2BF8-405205C67C1B}"/>
              </a:ext>
            </a:extLst>
          </p:cNvPr>
          <p:cNvCxnSpPr>
            <a:cxnSpLocks/>
          </p:cNvCxnSpPr>
          <p:nvPr/>
        </p:nvCxnSpPr>
        <p:spPr>
          <a:xfrm>
            <a:off x="7447840" y="1988221"/>
            <a:ext cx="792646"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BA561B6A-EF89-0C94-6556-4432F4C6DA8B}"/>
              </a:ext>
            </a:extLst>
          </p:cNvPr>
          <p:cNvSpPr/>
          <p:nvPr/>
        </p:nvSpPr>
        <p:spPr>
          <a:xfrm>
            <a:off x="3264610" y="416465"/>
            <a:ext cx="7071235" cy="6025069"/>
          </a:xfrm>
          <a:prstGeom prst="roundRect">
            <a:avLst>
              <a:gd name="adj" fmla="val 11676"/>
            </a:avLst>
          </a:prstGeom>
          <a:noFill/>
          <a:ln w="508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Artificial Intelligence with solid fill">
            <a:extLst>
              <a:ext uri="{FF2B5EF4-FFF2-40B4-BE49-F238E27FC236}">
                <a16:creationId xmlns:a16="http://schemas.microsoft.com/office/drawing/2014/main" id="{50BA7233-C935-1D52-27ED-06BBDBEED9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445" y="1396707"/>
            <a:ext cx="1248811" cy="1248811"/>
          </a:xfrm>
          <a:prstGeom prst="rect">
            <a:avLst/>
          </a:prstGeom>
        </p:spPr>
      </p:pic>
      <p:sp>
        <p:nvSpPr>
          <p:cNvPr id="30" name="TextBox 29">
            <a:extLst>
              <a:ext uri="{FF2B5EF4-FFF2-40B4-BE49-F238E27FC236}">
                <a16:creationId xmlns:a16="http://schemas.microsoft.com/office/drawing/2014/main" id="{0A3E3567-1D5A-BA42-9408-9CDD550050D3}"/>
              </a:ext>
            </a:extLst>
          </p:cNvPr>
          <p:cNvSpPr txBox="1"/>
          <p:nvPr/>
        </p:nvSpPr>
        <p:spPr>
          <a:xfrm>
            <a:off x="6004530" y="779910"/>
            <a:ext cx="1055097" cy="461665"/>
          </a:xfrm>
          <a:prstGeom prst="rect">
            <a:avLst/>
          </a:prstGeom>
          <a:noFill/>
        </p:spPr>
        <p:txBody>
          <a:bodyPr wrap="none" rtlCol="0">
            <a:spAutoFit/>
          </a:bodyPr>
          <a:lstStyle/>
          <a:p>
            <a:r>
              <a:rPr lang="en-US" sz="2400" b="1" dirty="0"/>
              <a:t>Collect</a:t>
            </a:r>
          </a:p>
        </p:txBody>
      </p:sp>
      <p:sp>
        <p:nvSpPr>
          <p:cNvPr id="31" name="TextBox 30">
            <a:extLst>
              <a:ext uri="{FF2B5EF4-FFF2-40B4-BE49-F238E27FC236}">
                <a16:creationId xmlns:a16="http://schemas.microsoft.com/office/drawing/2014/main" id="{7AADA373-DB7D-0403-4923-86A31DE0D9E8}"/>
              </a:ext>
            </a:extLst>
          </p:cNvPr>
          <p:cNvSpPr txBox="1"/>
          <p:nvPr/>
        </p:nvSpPr>
        <p:spPr>
          <a:xfrm>
            <a:off x="8019427" y="848664"/>
            <a:ext cx="1426031" cy="461665"/>
          </a:xfrm>
          <a:prstGeom prst="rect">
            <a:avLst/>
          </a:prstGeom>
          <a:noFill/>
        </p:spPr>
        <p:txBody>
          <a:bodyPr wrap="none" rtlCol="0">
            <a:spAutoFit/>
          </a:bodyPr>
          <a:lstStyle/>
          <a:p>
            <a:r>
              <a:rPr lang="en-US" sz="2400" b="1" dirty="0"/>
              <a:t>Coach AI</a:t>
            </a:r>
          </a:p>
        </p:txBody>
      </p:sp>
      <p:pic>
        <p:nvPicPr>
          <p:cNvPr id="32" name="Graphic 31" descr="Open folder with solid fill">
            <a:extLst>
              <a:ext uri="{FF2B5EF4-FFF2-40B4-BE49-F238E27FC236}">
                <a16:creationId xmlns:a16="http://schemas.microsoft.com/office/drawing/2014/main" id="{C58CD0B0-8601-61CD-0EEB-2E24030D8D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62344" y="1507440"/>
            <a:ext cx="1171361" cy="1171361"/>
          </a:xfrm>
          <a:prstGeom prst="rect">
            <a:avLst/>
          </a:prstGeom>
        </p:spPr>
      </p:pic>
    </p:spTree>
    <p:extLst>
      <p:ext uri="{BB962C8B-B14F-4D97-AF65-F5344CB8AC3E}">
        <p14:creationId xmlns:p14="http://schemas.microsoft.com/office/powerpoint/2010/main" val="1377345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2" grpId="0"/>
      <p:bldP spid="28" grpId="0" animBg="1"/>
      <p:bldP spid="30" grpId="0"/>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8E49A-A7AE-FE96-EB93-5CB98233405D}"/>
              </a:ext>
            </a:extLst>
          </p:cNvPr>
          <p:cNvSpPr>
            <a:spLocks noGrp="1"/>
          </p:cNvSpPr>
          <p:nvPr>
            <p:ph type="body" sz="quarter" idx="24"/>
          </p:nvPr>
        </p:nvSpPr>
        <p:spPr/>
        <p:txBody>
          <a:bodyPr/>
          <a:lstStyle/>
          <a:p>
            <a:endParaRPr lang="en-US" dirty="0"/>
          </a:p>
        </p:txBody>
      </p:sp>
      <p:sp>
        <p:nvSpPr>
          <p:cNvPr id="7" name="Text Placeholder 6">
            <a:extLst>
              <a:ext uri="{FF2B5EF4-FFF2-40B4-BE49-F238E27FC236}">
                <a16:creationId xmlns:a16="http://schemas.microsoft.com/office/drawing/2014/main" id="{690EB408-790B-F395-E1B2-51A7F6753E12}"/>
              </a:ext>
            </a:extLst>
          </p:cNvPr>
          <p:cNvSpPr>
            <a:spLocks noGrp="1"/>
          </p:cNvSpPr>
          <p:nvPr>
            <p:ph type="body" sz="quarter" idx="26"/>
          </p:nvPr>
        </p:nvSpPr>
        <p:spPr>
          <a:xfrm>
            <a:off x="4583233" y="2013961"/>
            <a:ext cx="8212616" cy="962152"/>
          </a:xfrm>
        </p:spPr>
        <p:txBody>
          <a:bodyPr/>
          <a:lstStyle/>
          <a:p>
            <a:r>
              <a:rPr lang="en-US" sz="7200" dirty="0"/>
              <a:t>What’s next in AI?</a:t>
            </a:r>
          </a:p>
        </p:txBody>
      </p:sp>
      <p:sp>
        <p:nvSpPr>
          <p:cNvPr id="9" name="Text Placeholder 6">
            <a:extLst>
              <a:ext uri="{FF2B5EF4-FFF2-40B4-BE49-F238E27FC236}">
                <a16:creationId xmlns:a16="http://schemas.microsoft.com/office/drawing/2014/main" id="{52B29020-5684-E136-7DED-EECE511DAE99}"/>
              </a:ext>
            </a:extLst>
          </p:cNvPr>
          <p:cNvSpPr txBox="1">
            <a:spLocks/>
          </p:cNvSpPr>
          <p:nvPr/>
        </p:nvSpPr>
        <p:spPr>
          <a:xfrm>
            <a:off x="3118549" y="4015623"/>
            <a:ext cx="6642139" cy="177912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Clr>
                <a:schemeClr val="accent1"/>
              </a:buClr>
              <a:buFont typeface="System Font Regular"/>
              <a:buNone/>
              <a:defRPr sz="3200" kern="1200">
                <a:solidFill>
                  <a:schemeClr val="tx2"/>
                </a:solidFill>
                <a:latin typeface="+mn-lt"/>
                <a:ea typeface="+mn-ea"/>
                <a:cs typeface="+mn-cs"/>
              </a:defRPr>
            </a:lvl1pPr>
            <a:lvl2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864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t>Let’s start by reflecting on AI’s development…</a:t>
            </a:r>
          </a:p>
        </p:txBody>
      </p:sp>
    </p:spTree>
    <p:extLst>
      <p:ext uri="{BB962C8B-B14F-4D97-AF65-F5344CB8AC3E}">
        <p14:creationId xmlns:p14="http://schemas.microsoft.com/office/powerpoint/2010/main" val="10901540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2B46A02-7EAE-41E3-DF37-CE5D9A199991}"/>
              </a:ext>
            </a:extLst>
          </p:cNvPr>
          <p:cNvSpPr/>
          <p:nvPr/>
        </p:nvSpPr>
        <p:spPr>
          <a:xfrm>
            <a:off x="5478470" y="747638"/>
            <a:ext cx="4478494" cy="2362666"/>
          </a:xfrm>
          <a:prstGeom prst="round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962D3412-3DF0-B8E4-BB24-18B015B9377C}"/>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5DEEE623-8EBF-EE29-4471-E78FFC10A052}"/>
              </a:ext>
            </a:extLst>
          </p:cNvPr>
          <p:cNvSpPr>
            <a:spLocks noGrp="1"/>
          </p:cNvSpPr>
          <p:nvPr>
            <p:ph type="sldNum" sz="quarter" idx="4"/>
          </p:nvPr>
        </p:nvSpPr>
        <p:spPr/>
        <p:txBody>
          <a:bodyPr/>
          <a:lstStyle/>
          <a:p>
            <a:fld id="{DE228D29-0B0A-4552-9124-17F5ACEF26E2}" type="slidenum">
              <a:rPr lang="en-US" smtClean="0"/>
              <a:pPr/>
              <a:t>30</a:t>
            </a:fld>
            <a:endParaRPr lang="en-US" dirty="0"/>
          </a:p>
        </p:txBody>
      </p:sp>
      <p:sp>
        <p:nvSpPr>
          <p:cNvPr id="13" name="Title 12">
            <a:extLst>
              <a:ext uri="{FF2B5EF4-FFF2-40B4-BE49-F238E27FC236}">
                <a16:creationId xmlns:a16="http://schemas.microsoft.com/office/drawing/2014/main" id="{294BFF75-A546-F99F-0B40-D2C7754D7C23}"/>
              </a:ext>
            </a:extLst>
          </p:cNvPr>
          <p:cNvSpPr>
            <a:spLocks noGrp="1"/>
          </p:cNvSpPr>
          <p:nvPr>
            <p:ph type="title"/>
          </p:nvPr>
        </p:nvSpPr>
        <p:spPr/>
        <p:txBody>
          <a:bodyPr/>
          <a:lstStyle/>
          <a:p>
            <a:r>
              <a:rPr lang="en-US" sz="4000" dirty="0"/>
              <a:t>Technical aspects are known</a:t>
            </a:r>
          </a:p>
        </p:txBody>
      </p:sp>
      <p:sp>
        <p:nvSpPr>
          <p:cNvPr id="14" name="Text Placeholder 13">
            <a:extLst>
              <a:ext uri="{FF2B5EF4-FFF2-40B4-BE49-F238E27FC236}">
                <a16:creationId xmlns:a16="http://schemas.microsoft.com/office/drawing/2014/main" id="{523384DC-8449-25E1-DB1D-7C3954079A70}"/>
              </a:ext>
            </a:extLst>
          </p:cNvPr>
          <p:cNvSpPr>
            <a:spLocks noGrp="1"/>
          </p:cNvSpPr>
          <p:nvPr>
            <p:ph type="body" sz="quarter" idx="24"/>
          </p:nvPr>
        </p:nvSpPr>
        <p:spPr/>
        <p:txBody>
          <a:bodyPr/>
          <a:lstStyle/>
          <a:p>
            <a:endParaRPr lang="en-US" dirty="0"/>
          </a:p>
        </p:txBody>
      </p:sp>
      <p:pic>
        <p:nvPicPr>
          <p:cNvPr id="15" name="Graphic 14">
            <a:extLst>
              <a:ext uri="{FF2B5EF4-FFF2-40B4-BE49-F238E27FC236}">
                <a16:creationId xmlns:a16="http://schemas.microsoft.com/office/drawing/2014/main" id="{F040FD7A-63E7-6740-E358-F36045547A3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9995" y="3970456"/>
            <a:ext cx="1854933" cy="1854933"/>
          </a:xfrm>
          <a:prstGeom prst="rect">
            <a:avLst/>
          </a:prstGeom>
        </p:spPr>
      </p:pic>
      <p:pic>
        <p:nvPicPr>
          <p:cNvPr id="16" name="Graphic 15">
            <a:extLst>
              <a:ext uri="{FF2B5EF4-FFF2-40B4-BE49-F238E27FC236}">
                <a16:creationId xmlns:a16="http://schemas.microsoft.com/office/drawing/2014/main" id="{EF469E0D-1D5C-FD3D-2F1E-AC94E04C0E6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397938" y="1132951"/>
            <a:ext cx="2051408" cy="2051408"/>
          </a:xfrm>
          <a:prstGeom prst="rect">
            <a:avLst/>
          </a:prstGeom>
        </p:spPr>
      </p:pic>
      <p:pic>
        <p:nvPicPr>
          <p:cNvPr id="17" name="Graphic 16">
            <a:extLst>
              <a:ext uri="{FF2B5EF4-FFF2-40B4-BE49-F238E27FC236}">
                <a16:creationId xmlns:a16="http://schemas.microsoft.com/office/drawing/2014/main" id="{556789CE-8C8C-39BC-6BB9-8E0897E67D8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064109" y="3983655"/>
            <a:ext cx="1805378" cy="1805378"/>
          </a:xfrm>
          <a:prstGeom prst="rect">
            <a:avLst/>
          </a:prstGeom>
        </p:spPr>
      </p:pic>
      <p:pic>
        <p:nvPicPr>
          <p:cNvPr id="18" name="Graphic 17">
            <a:extLst>
              <a:ext uri="{FF2B5EF4-FFF2-40B4-BE49-F238E27FC236}">
                <a16:creationId xmlns:a16="http://schemas.microsoft.com/office/drawing/2014/main" id="{A0A1C825-9ADF-EDDD-ACEB-3E35DE7540F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12978" y="2362726"/>
            <a:ext cx="1924248" cy="1924248"/>
          </a:xfrm>
          <a:prstGeom prst="rect">
            <a:avLst/>
          </a:prstGeom>
        </p:spPr>
      </p:pic>
      <p:sp>
        <p:nvSpPr>
          <p:cNvPr id="19" name="TextBox 18">
            <a:extLst>
              <a:ext uri="{FF2B5EF4-FFF2-40B4-BE49-F238E27FC236}">
                <a16:creationId xmlns:a16="http://schemas.microsoft.com/office/drawing/2014/main" id="{7CE23F64-BA1A-FF45-0E6C-653676C68184}"/>
              </a:ext>
            </a:extLst>
          </p:cNvPr>
          <p:cNvSpPr txBox="1"/>
          <p:nvPr/>
        </p:nvSpPr>
        <p:spPr>
          <a:xfrm>
            <a:off x="3837135" y="5729417"/>
            <a:ext cx="1128258" cy="461665"/>
          </a:xfrm>
          <a:prstGeom prst="rect">
            <a:avLst/>
          </a:prstGeom>
          <a:noFill/>
        </p:spPr>
        <p:txBody>
          <a:bodyPr wrap="none" rtlCol="0">
            <a:spAutoFit/>
          </a:bodyPr>
          <a:lstStyle/>
          <a:p>
            <a:r>
              <a:rPr lang="en-US" sz="2400" b="1" dirty="0"/>
              <a:t>Criteria</a:t>
            </a:r>
          </a:p>
        </p:txBody>
      </p:sp>
      <p:sp>
        <p:nvSpPr>
          <p:cNvPr id="20" name="TextBox 19">
            <a:extLst>
              <a:ext uri="{FF2B5EF4-FFF2-40B4-BE49-F238E27FC236}">
                <a16:creationId xmlns:a16="http://schemas.microsoft.com/office/drawing/2014/main" id="{C179F3AC-1A39-D046-F171-04828711EF17}"/>
              </a:ext>
            </a:extLst>
          </p:cNvPr>
          <p:cNvSpPr txBox="1"/>
          <p:nvPr/>
        </p:nvSpPr>
        <p:spPr>
          <a:xfrm>
            <a:off x="3401271" y="714390"/>
            <a:ext cx="1672253" cy="830997"/>
          </a:xfrm>
          <a:prstGeom prst="rect">
            <a:avLst/>
          </a:prstGeom>
          <a:noFill/>
        </p:spPr>
        <p:txBody>
          <a:bodyPr wrap="none" rtlCol="0">
            <a:spAutoFit/>
          </a:bodyPr>
          <a:lstStyle/>
          <a:p>
            <a:pPr algn="ctr"/>
            <a:r>
              <a:rPr lang="en-US" sz="2400" b="1" dirty="0"/>
              <a:t>Create /</a:t>
            </a:r>
          </a:p>
          <a:p>
            <a:pPr algn="ctr"/>
            <a:r>
              <a:rPr lang="en-US" sz="2400" b="1" dirty="0"/>
              <a:t>Coordinate</a:t>
            </a:r>
          </a:p>
        </p:txBody>
      </p:sp>
      <p:sp>
        <p:nvSpPr>
          <p:cNvPr id="21" name="TextBox 20">
            <a:extLst>
              <a:ext uri="{FF2B5EF4-FFF2-40B4-BE49-F238E27FC236}">
                <a16:creationId xmlns:a16="http://schemas.microsoft.com/office/drawing/2014/main" id="{E159CE5A-82C1-4C96-98BC-16DD4554C482}"/>
              </a:ext>
            </a:extLst>
          </p:cNvPr>
          <p:cNvSpPr txBox="1"/>
          <p:nvPr/>
        </p:nvSpPr>
        <p:spPr>
          <a:xfrm>
            <a:off x="8309445" y="5594556"/>
            <a:ext cx="1372492" cy="461665"/>
          </a:xfrm>
          <a:prstGeom prst="rect">
            <a:avLst/>
          </a:prstGeom>
          <a:noFill/>
        </p:spPr>
        <p:txBody>
          <a:bodyPr wrap="none" rtlCol="0">
            <a:spAutoFit/>
          </a:bodyPr>
          <a:lstStyle/>
          <a:p>
            <a:r>
              <a:rPr lang="en-US" sz="2400" b="1" dirty="0"/>
              <a:t>Consume</a:t>
            </a:r>
          </a:p>
        </p:txBody>
      </p:sp>
      <p:sp>
        <p:nvSpPr>
          <p:cNvPr id="22" name="TextBox 21">
            <a:extLst>
              <a:ext uri="{FF2B5EF4-FFF2-40B4-BE49-F238E27FC236}">
                <a16:creationId xmlns:a16="http://schemas.microsoft.com/office/drawing/2014/main" id="{00B03553-DD9E-5913-EEF3-3E17E3FB560B}"/>
              </a:ext>
            </a:extLst>
          </p:cNvPr>
          <p:cNvSpPr txBox="1"/>
          <p:nvPr/>
        </p:nvSpPr>
        <p:spPr>
          <a:xfrm>
            <a:off x="10728971" y="4060016"/>
            <a:ext cx="1122167" cy="461665"/>
          </a:xfrm>
          <a:prstGeom prst="rect">
            <a:avLst/>
          </a:prstGeom>
          <a:noFill/>
        </p:spPr>
        <p:txBody>
          <a:bodyPr wrap="none" rtlCol="0">
            <a:spAutoFit/>
          </a:bodyPr>
          <a:lstStyle/>
          <a:p>
            <a:r>
              <a:rPr lang="en-US" sz="2400" b="1" dirty="0"/>
              <a:t>Culture</a:t>
            </a:r>
          </a:p>
        </p:txBody>
      </p:sp>
      <p:cxnSp>
        <p:nvCxnSpPr>
          <p:cNvPr id="23" name="Straight Arrow Connector 22">
            <a:extLst>
              <a:ext uri="{FF2B5EF4-FFF2-40B4-BE49-F238E27FC236}">
                <a16:creationId xmlns:a16="http://schemas.microsoft.com/office/drawing/2014/main" id="{53A3B9BC-8052-78E0-7383-56327A6E0B16}"/>
              </a:ext>
            </a:extLst>
          </p:cNvPr>
          <p:cNvCxnSpPr>
            <a:cxnSpLocks/>
          </p:cNvCxnSpPr>
          <p:nvPr/>
        </p:nvCxnSpPr>
        <p:spPr>
          <a:xfrm flipV="1">
            <a:off x="4237396" y="2838420"/>
            <a:ext cx="0" cy="1002812"/>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D89765-62BA-8A6F-C588-C913060AD7D6}"/>
              </a:ext>
            </a:extLst>
          </p:cNvPr>
          <p:cNvCxnSpPr>
            <a:cxnSpLocks/>
          </p:cNvCxnSpPr>
          <p:nvPr/>
        </p:nvCxnSpPr>
        <p:spPr>
          <a:xfrm>
            <a:off x="8845939" y="2784725"/>
            <a:ext cx="0" cy="108024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4C0C71D-8A6E-77B7-61A9-FD12A3E27531}"/>
              </a:ext>
            </a:extLst>
          </p:cNvPr>
          <p:cNvCxnSpPr>
            <a:cxnSpLocks/>
          </p:cNvCxnSpPr>
          <p:nvPr/>
        </p:nvCxnSpPr>
        <p:spPr>
          <a:xfrm flipH="1">
            <a:off x="5344928" y="5077318"/>
            <a:ext cx="2499235" cy="0"/>
          </a:xfrm>
          <a:prstGeom prst="straightConnector1">
            <a:avLst/>
          </a:prstGeom>
          <a:ln w="1270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D7ED892-28AF-BFC8-B2E1-D552D7787683}"/>
              </a:ext>
            </a:extLst>
          </p:cNvPr>
          <p:cNvCxnSpPr>
            <a:cxnSpLocks/>
          </p:cNvCxnSpPr>
          <p:nvPr/>
        </p:nvCxnSpPr>
        <p:spPr>
          <a:xfrm>
            <a:off x="4840359" y="1987169"/>
            <a:ext cx="809327"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FF6033-3522-E76F-2BF8-405205C67C1B}"/>
              </a:ext>
            </a:extLst>
          </p:cNvPr>
          <p:cNvCxnSpPr>
            <a:cxnSpLocks/>
          </p:cNvCxnSpPr>
          <p:nvPr/>
        </p:nvCxnSpPr>
        <p:spPr>
          <a:xfrm>
            <a:off x="7447840" y="1988221"/>
            <a:ext cx="792646"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BA561B6A-EF89-0C94-6556-4432F4C6DA8B}"/>
              </a:ext>
            </a:extLst>
          </p:cNvPr>
          <p:cNvSpPr/>
          <p:nvPr/>
        </p:nvSpPr>
        <p:spPr>
          <a:xfrm>
            <a:off x="3264610" y="416465"/>
            <a:ext cx="7071235" cy="6025069"/>
          </a:xfrm>
          <a:prstGeom prst="roundRect">
            <a:avLst>
              <a:gd name="adj" fmla="val 11676"/>
            </a:avLst>
          </a:prstGeom>
          <a:noFill/>
          <a:ln w="508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Artificial Intelligence with solid fill">
            <a:extLst>
              <a:ext uri="{FF2B5EF4-FFF2-40B4-BE49-F238E27FC236}">
                <a16:creationId xmlns:a16="http://schemas.microsoft.com/office/drawing/2014/main" id="{50BA7233-C935-1D52-27ED-06BBDBEED9D6}"/>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8309445" y="1396707"/>
            <a:ext cx="1248811" cy="1248811"/>
          </a:xfrm>
          <a:prstGeom prst="rect">
            <a:avLst/>
          </a:prstGeom>
        </p:spPr>
      </p:pic>
      <p:sp>
        <p:nvSpPr>
          <p:cNvPr id="30" name="TextBox 29">
            <a:extLst>
              <a:ext uri="{FF2B5EF4-FFF2-40B4-BE49-F238E27FC236}">
                <a16:creationId xmlns:a16="http://schemas.microsoft.com/office/drawing/2014/main" id="{0A3E3567-1D5A-BA42-9408-9CDD550050D3}"/>
              </a:ext>
            </a:extLst>
          </p:cNvPr>
          <p:cNvSpPr txBox="1"/>
          <p:nvPr/>
        </p:nvSpPr>
        <p:spPr>
          <a:xfrm>
            <a:off x="6004530" y="779910"/>
            <a:ext cx="1055097" cy="461665"/>
          </a:xfrm>
          <a:prstGeom prst="rect">
            <a:avLst/>
          </a:prstGeom>
          <a:noFill/>
        </p:spPr>
        <p:txBody>
          <a:bodyPr wrap="none" rtlCol="0">
            <a:spAutoFit/>
          </a:bodyPr>
          <a:lstStyle/>
          <a:p>
            <a:r>
              <a:rPr lang="en-US" sz="2400" b="1" dirty="0"/>
              <a:t>Collect</a:t>
            </a:r>
          </a:p>
        </p:txBody>
      </p:sp>
      <p:sp>
        <p:nvSpPr>
          <p:cNvPr id="31" name="TextBox 30">
            <a:extLst>
              <a:ext uri="{FF2B5EF4-FFF2-40B4-BE49-F238E27FC236}">
                <a16:creationId xmlns:a16="http://schemas.microsoft.com/office/drawing/2014/main" id="{7AADA373-DB7D-0403-4923-86A31DE0D9E8}"/>
              </a:ext>
            </a:extLst>
          </p:cNvPr>
          <p:cNvSpPr txBox="1"/>
          <p:nvPr/>
        </p:nvSpPr>
        <p:spPr>
          <a:xfrm>
            <a:off x="8019427" y="848664"/>
            <a:ext cx="1426031" cy="461665"/>
          </a:xfrm>
          <a:prstGeom prst="rect">
            <a:avLst/>
          </a:prstGeom>
          <a:noFill/>
        </p:spPr>
        <p:txBody>
          <a:bodyPr wrap="none" rtlCol="0">
            <a:spAutoFit/>
          </a:bodyPr>
          <a:lstStyle/>
          <a:p>
            <a:r>
              <a:rPr lang="en-US" sz="2400" b="1" dirty="0"/>
              <a:t>Coach AI</a:t>
            </a:r>
          </a:p>
        </p:txBody>
      </p:sp>
      <p:pic>
        <p:nvPicPr>
          <p:cNvPr id="32" name="Graphic 31" descr="Open folder with solid fill">
            <a:extLst>
              <a:ext uri="{FF2B5EF4-FFF2-40B4-BE49-F238E27FC236}">
                <a16:creationId xmlns:a16="http://schemas.microsoft.com/office/drawing/2014/main" id="{C58CD0B0-8601-61CD-0EEB-2E24030D8DFD}"/>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662344" y="1507440"/>
            <a:ext cx="1171361" cy="1171361"/>
          </a:xfrm>
          <a:prstGeom prst="rect">
            <a:avLst/>
          </a:prstGeom>
        </p:spPr>
      </p:pic>
    </p:spTree>
    <p:extLst>
      <p:ext uri="{BB962C8B-B14F-4D97-AF65-F5344CB8AC3E}">
        <p14:creationId xmlns:p14="http://schemas.microsoft.com/office/powerpoint/2010/main" val="37847533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7FD93271-FA0E-AFA7-E10B-9A27775DDED0}"/>
              </a:ext>
            </a:extLst>
          </p:cNvPr>
          <p:cNvSpPr/>
          <p:nvPr/>
        </p:nvSpPr>
        <p:spPr>
          <a:xfrm>
            <a:off x="3096419" y="128995"/>
            <a:ext cx="8876503" cy="6526986"/>
          </a:xfrm>
          <a:prstGeom prst="roundRect">
            <a:avLst>
              <a:gd name="adj" fmla="val 9520"/>
            </a:avLst>
          </a:prstGeom>
          <a:solidFill>
            <a:srgbClr val="00C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Rounded Corners 3">
            <a:extLst>
              <a:ext uri="{FF2B5EF4-FFF2-40B4-BE49-F238E27FC236}">
                <a16:creationId xmlns:a16="http://schemas.microsoft.com/office/drawing/2014/main" id="{32B46A02-7EAE-41E3-DF37-CE5D9A199991}"/>
              </a:ext>
            </a:extLst>
          </p:cNvPr>
          <p:cNvSpPr/>
          <p:nvPr/>
        </p:nvSpPr>
        <p:spPr>
          <a:xfrm>
            <a:off x="5478470" y="747638"/>
            <a:ext cx="4478494" cy="2362666"/>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Footer Placeholder 1">
            <a:extLst>
              <a:ext uri="{FF2B5EF4-FFF2-40B4-BE49-F238E27FC236}">
                <a16:creationId xmlns:a16="http://schemas.microsoft.com/office/drawing/2014/main" id="{962D3412-3DF0-B8E4-BB24-18B015B9377C}"/>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5DEEE623-8EBF-EE29-4471-E78FFC10A052}"/>
              </a:ext>
            </a:extLst>
          </p:cNvPr>
          <p:cNvSpPr>
            <a:spLocks noGrp="1"/>
          </p:cNvSpPr>
          <p:nvPr>
            <p:ph type="sldNum" sz="quarter" idx="4"/>
          </p:nvPr>
        </p:nvSpPr>
        <p:spPr/>
        <p:txBody>
          <a:bodyPr/>
          <a:lstStyle/>
          <a:p>
            <a:fld id="{DE228D29-0B0A-4552-9124-17F5ACEF26E2}" type="slidenum">
              <a:rPr lang="en-US" smtClean="0"/>
              <a:pPr/>
              <a:t>31</a:t>
            </a:fld>
            <a:endParaRPr lang="en-US" dirty="0"/>
          </a:p>
        </p:txBody>
      </p:sp>
      <p:sp>
        <p:nvSpPr>
          <p:cNvPr id="13" name="Title 12">
            <a:extLst>
              <a:ext uri="{FF2B5EF4-FFF2-40B4-BE49-F238E27FC236}">
                <a16:creationId xmlns:a16="http://schemas.microsoft.com/office/drawing/2014/main" id="{294BFF75-A546-F99F-0B40-D2C7754D7C23}"/>
              </a:ext>
            </a:extLst>
          </p:cNvPr>
          <p:cNvSpPr>
            <a:spLocks noGrp="1"/>
          </p:cNvSpPr>
          <p:nvPr>
            <p:ph type="title"/>
          </p:nvPr>
        </p:nvSpPr>
        <p:spPr>
          <a:xfrm>
            <a:off x="219076" y="2246825"/>
            <a:ext cx="2475453" cy="2144422"/>
          </a:xfrm>
        </p:spPr>
        <p:txBody>
          <a:bodyPr/>
          <a:lstStyle/>
          <a:p>
            <a:r>
              <a:rPr lang="en-US" sz="4400" dirty="0"/>
              <a:t>The balance is difficult …</a:t>
            </a:r>
          </a:p>
        </p:txBody>
      </p:sp>
      <p:sp>
        <p:nvSpPr>
          <p:cNvPr id="14" name="Text Placeholder 13">
            <a:extLst>
              <a:ext uri="{FF2B5EF4-FFF2-40B4-BE49-F238E27FC236}">
                <a16:creationId xmlns:a16="http://schemas.microsoft.com/office/drawing/2014/main" id="{523384DC-8449-25E1-DB1D-7C3954079A70}"/>
              </a:ext>
            </a:extLst>
          </p:cNvPr>
          <p:cNvSpPr>
            <a:spLocks noGrp="1"/>
          </p:cNvSpPr>
          <p:nvPr>
            <p:ph type="body" sz="quarter" idx="24"/>
          </p:nvPr>
        </p:nvSpPr>
        <p:spPr/>
        <p:txBody>
          <a:bodyPr/>
          <a:lstStyle/>
          <a:p>
            <a:endParaRPr lang="en-US" dirty="0"/>
          </a:p>
        </p:txBody>
      </p:sp>
      <p:pic>
        <p:nvPicPr>
          <p:cNvPr id="15" name="Graphic 14">
            <a:extLst>
              <a:ext uri="{FF2B5EF4-FFF2-40B4-BE49-F238E27FC236}">
                <a16:creationId xmlns:a16="http://schemas.microsoft.com/office/drawing/2014/main" id="{F040FD7A-63E7-6740-E358-F36045547A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89995" y="3970456"/>
            <a:ext cx="1854933" cy="1854933"/>
          </a:xfrm>
          <a:prstGeom prst="rect">
            <a:avLst/>
          </a:prstGeom>
        </p:spPr>
      </p:pic>
      <p:pic>
        <p:nvPicPr>
          <p:cNvPr id="16" name="Graphic 15">
            <a:extLst>
              <a:ext uri="{FF2B5EF4-FFF2-40B4-BE49-F238E27FC236}">
                <a16:creationId xmlns:a16="http://schemas.microsoft.com/office/drawing/2014/main" id="{EF469E0D-1D5C-FD3D-2F1E-AC94E04C0E6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397938" y="1132951"/>
            <a:ext cx="2051408" cy="2051408"/>
          </a:xfrm>
          <a:prstGeom prst="rect">
            <a:avLst/>
          </a:prstGeom>
        </p:spPr>
      </p:pic>
      <p:pic>
        <p:nvPicPr>
          <p:cNvPr id="17" name="Graphic 16">
            <a:extLst>
              <a:ext uri="{FF2B5EF4-FFF2-40B4-BE49-F238E27FC236}">
                <a16:creationId xmlns:a16="http://schemas.microsoft.com/office/drawing/2014/main" id="{556789CE-8C8C-39BC-6BB9-8E0897E67D8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64109" y="3983655"/>
            <a:ext cx="1805378" cy="1805378"/>
          </a:xfrm>
          <a:prstGeom prst="rect">
            <a:avLst/>
          </a:prstGeom>
        </p:spPr>
      </p:pic>
      <p:pic>
        <p:nvPicPr>
          <p:cNvPr id="18" name="Graphic 17">
            <a:extLst>
              <a:ext uri="{FF2B5EF4-FFF2-40B4-BE49-F238E27FC236}">
                <a16:creationId xmlns:a16="http://schemas.microsoft.com/office/drawing/2014/main" id="{A0A1C825-9ADF-EDDD-ACEB-3E35DE7540F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12978" y="2362726"/>
            <a:ext cx="1924248" cy="1924248"/>
          </a:xfrm>
          <a:prstGeom prst="rect">
            <a:avLst/>
          </a:prstGeom>
        </p:spPr>
      </p:pic>
      <p:sp>
        <p:nvSpPr>
          <p:cNvPr id="19" name="TextBox 18">
            <a:extLst>
              <a:ext uri="{FF2B5EF4-FFF2-40B4-BE49-F238E27FC236}">
                <a16:creationId xmlns:a16="http://schemas.microsoft.com/office/drawing/2014/main" id="{7CE23F64-BA1A-FF45-0E6C-653676C68184}"/>
              </a:ext>
            </a:extLst>
          </p:cNvPr>
          <p:cNvSpPr txBox="1"/>
          <p:nvPr/>
        </p:nvSpPr>
        <p:spPr>
          <a:xfrm>
            <a:off x="3837135" y="5729417"/>
            <a:ext cx="1128258" cy="461665"/>
          </a:xfrm>
          <a:prstGeom prst="rect">
            <a:avLst/>
          </a:prstGeom>
          <a:noFill/>
        </p:spPr>
        <p:txBody>
          <a:bodyPr wrap="none" rtlCol="0">
            <a:spAutoFit/>
          </a:bodyPr>
          <a:lstStyle/>
          <a:p>
            <a:r>
              <a:rPr lang="en-US" sz="2400" b="1" dirty="0"/>
              <a:t>Criteria</a:t>
            </a:r>
          </a:p>
        </p:txBody>
      </p:sp>
      <p:sp>
        <p:nvSpPr>
          <p:cNvPr id="20" name="TextBox 19">
            <a:extLst>
              <a:ext uri="{FF2B5EF4-FFF2-40B4-BE49-F238E27FC236}">
                <a16:creationId xmlns:a16="http://schemas.microsoft.com/office/drawing/2014/main" id="{C179F3AC-1A39-D046-F171-04828711EF17}"/>
              </a:ext>
            </a:extLst>
          </p:cNvPr>
          <p:cNvSpPr txBox="1"/>
          <p:nvPr/>
        </p:nvSpPr>
        <p:spPr>
          <a:xfrm>
            <a:off x="3401270" y="714390"/>
            <a:ext cx="1672253" cy="830997"/>
          </a:xfrm>
          <a:prstGeom prst="rect">
            <a:avLst/>
          </a:prstGeom>
          <a:noFill/>
        </p:spPr>
        <p:txBody>
          <a:bodyPr wrap="none" rtlCol="0">
            <a:spAutoFit/>
          </a:bodyPr>
          <a:lstStyle/>
          <a:p>
            <a:pPr algn="ctr"/>
            <a:r>
              <a:rPr lang="en-US" sz="2400" b="1" dirty="0"/>
              <a:t>Create /</a:t>
            </a:r>
          </a:p>
          <a:p>
            <a:pPr algn="ctr"/>
            <a:r>
              <a:rPr lang="en-US" sz="2400" b="1" dirty="0"/>
              <a:t>Coordinate</a:t>
            </a:r>
          </a:p>
        </p:txBody>
      </p:sp>
      <p:sp>
        <p:nvSpPr>
          <p:cNvPr id="21" name="TextBox 20">
            <a:extLst>
              <a:ext uri="{FF2B5EF4-FFF2-40B4-BE49-F238E27FC236}">
                <a16:creationId xmlns:a16="http://schemas.microsoft.com/office/drawing/2014/main" id="{E159CE5A-82C1-4C96-98BC-16DD4554C482}"/>
              </a:ext>
            </a:extLst>
          </p:cNvPr>
          <p:cNvSpPr txBox="1"/>
          <p:nvPr/>
        </p:nvSpPr>
        <p:spPr>
          <a:xfrm>
            <a:off x="8309445" y="5594556"/>
            <a:ext cx="1372492" cy="461665"/>
          </a:xfrm>
          <a:prstGeom prst="rect">
            <a:avLst/>
          </a:prstGeom>
          <a:noFill/>
        </p:spPr>
        <p:txBody>
          <a:bodyPr wrap="none" rtlCol="0">
            <a:spAutoFit/>
          </a:bodyPr>
          <a:lstStyle/>
          <a:p>
            <a:r>
              <a:rPr lang="en-US" sz="2400" b="1" dirty="0"/>
              <a:t>Consume</a:t>
            </a:r>
          </a:p>
        </p:txBody>
      </p:sp>
      <p:sp>
        <p:nvSpPr>
          <p:cNvPr id="22" name="TextBox 21">
            <a:extLst>
              <a:ext uri="{FF2B5EF4-FFF2-40B4-BE49-F238E27FC236}">
                <a16:creationId xmlns:a16="http://schemas.microsoft.com/office/drawing/2014/main" id="{00B03553-DD9E-5913-EEF3-3E17E3FB560B}"/>
              </a:ext>
            </a:extLst>
          </p:cNvPr>
          <p:cNvSpPr txBox="1"/>
          <p:nvPr/>
        </p:nvSpPr>
        <p:spPr>
          <a:xfrm>
            <a:off x="10728971" y="4060016"/>
            <a:ext cx="1122167" cy="461665"/>
          </a:xfrm>
          <a:prstGeom prst="rect">
            <a:avLst/>
          </a:prstGeom>
          <a:noFill/>
        </p:spPr>
        <p:txBody>
          <a:bodyPr wrap="none" rtlCol="0">
            <a:spAutoFit/>
          </a:bodyPr>
          <a:lstStyle/>
          <a:p>
            <a:r>
              <a:rPr lang="en-US" sz="2400" b="1" dirty="0"/>
              <a:t>Culture</a:t>
            </a:r>
          </a:p>
        </p:txBody>
      </p:sp>
      <p:cxnSp>
        <p:nvCxnSpPr>
          <p:cNvPr id="23" name="Straight Arrow Connector 22">
            <a:extLst>
              <a:ext uri="{FF2B5EF4-FFF2-40B4-BE49-F238E27FC236}">
                <a16:creationId xmlns:a16="http://schemas.microsoft.com/office/drawing/2014/main" id="{53A3B9BC-8052-78E0-7383-56327A6E0B16}"/>
              </a:ext>
            </a:extLst>
          </p:cNvPr>
          <p:cNvCxnSpPr>
            <a:cxnSpLocks/>
          </p:cNvCxnSpPr>
          <p:nvPr/>
        </p:nvCxnSpPr>
        <p:spPr>
          <a:xfrm flipV="1">
            <a:off x="4237396" y="2838420"/>
            <a:ext cx="0" cy="1002812"/>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2D89765-62BA-8A6F-C588-C913060AD7D6}"/>
              </a:ext>
            </a:extLst>
          </p:cNvPr>
          <p:cNvCxnSpPr>
            <a:cxnSpLocks/>
          </p:cNvCxnSpPr>
          <p:nvPr/>
        </p:nvCxnSpPr>
        <p:spPr>
          <a:xfrm>
            <a:off x="8845939" y="2784725"/>
            <a:ext cx="0" cy="1080249"/>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4C0C71D-8A6E-77B7-61A9-FD12A3E27531}"/>
              </a:ext>
            </a:extLst>
          </p:cNvPr>
          <p:cNvCxnSpPr>
            <a:cxnSpLocks/>
          </p:cNvCxnSpPr>
          <p:nvPr/>
        </p:nvCxnSpPr>
        <p:spPr>
          <a:xfrm flipH="1">
            <a:off x="5344928" y="5077318"/>
            <a:ext cx="2499235" cy="0"/>
          </a:xfrm>
          <a:prstGeom prst="straightConnector1">
            <a:avLst/>
          </a:prstGeom>
          <a:ln w="12700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1D7ED892-28AF-BFC8-B2E1-D552D7787683}"/>
              </a:ext>
            </a:extLst>
          </p:cNvPr>
          <p:cNvCxnSpPr>
            <a:cxnSpLocks/>
          </p:cNvCxnSpPr>
          <p:nvPr/>
        </p:nvCxnSpPr>
        <p:spPr>
          <a:xfrm>
            <a:off x="4840359" y="1987169"/>
            <a:ext cx="809327"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3CFF6033-3522-E76F-2BF8-405205C67C1B}"/>
              </a:ext>
            </a:extLst>
          </p:cNvPr>
          <p:cNvCxnSpPr>
            <a:cxnSpLocks/>
          </p:cNvCxnSpPr>
          <p:nvPr/>
        </p:nvCxnSpPr>
        <p:spPr>
          <a:xfrm>
            <a:off x="7447840" y="1988221"/>
            <a:ext cx="792646" cy="0"/>
          </a:xfrm>
          <a:prstGeom prst="straightConnector1">
            <a:avLst/>
          </a:prstGeom>
          <a:ln w="1270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8" name="Rectangle: Rounded Corners 27">
            <a:extLst>
              <a:ext uri="{FF2B5EF4-FFF2-40B4-BE49-F238E27FC236}">
                <a16:creationId xmlns:a16="http://schemas.microsoft.com/office/drawing/2014/main" id="{BA561B6A-EF89-0C94-6556-4432F4C6DA8B}"/>
              </a:ext>
            </a:extLst>
          </p:cNvPr>
          <p:cNvSpPr/>
          <p:nvPr/>
        </p:nvSpPr>
        <p:spPr>
          <a:xfrm>
            <a:off x="3264610" y="416465"/>
            <a:ext cx="7071235" cy="6025069"/>
          </a:xfrm>
          <a:prstGeom prst="roundRect">
            <a:avLst>
              <a:gd name="adj" fmla="val 11676"/>
            </a:avLst>
          </a:prstGeom>
          <a:noFill/>
          <a:ln w="50800">
            <a:solidFill>
              <a:schemeClr val="tx1"/>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Graphic 28" descr="Artificial Intelligence with solid fill">
            <a:extLst>
              <a:ext uri="{FF2B5EF4-FFF2-40B4-BE49-F238E27FC236}">
                <a16:creationId xmlns:a16="http://schemas.microsoft.com/office/drawing/2014/main" id="{50BA7233-C935-1D52-27ED-06BBDBEED9D6}"/>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309445" y="1396707"/>
            <a:ext cx="1248811" cy="1248811"/>
          </a:xfrm>
          <a:prstGeom prst="rect">
            <a:avLst/>
          </a:prstGeom>
        </p:spPr>
      </p:pic>
      <p:sp>
        <p:nvSpPr>
          <p:cNvPr id="30" name="TextBox 29">
            <a:extLst>
              <a:ext uri="{FF2B5EF4-FFF2-40B4-BE49-F238E27FC236}">
                <a16:creationId xmlns:a16="http://schemas.microsoft.com/office/drawing/2014/main" id="{0A3E3567-1D5A-BA42-9408-9CDD550050D3}"/>
              </a:ext>
            </a:extLst>
          </p:cNvPr>
          <p:cNvSpPr txBox="1"/>
          <p:nvPr/>
        </p:nvSpPr>
        <p:spPr>
          <a:xfrm>
            <a:off x="6004530" y="779910"/>
            <a:ext cx="1055097" cy="461665"/>
          </a:xfrm>
          <a:prstGeom prst="rect">
            <a:avLst/>
          </a:prstGeom>
          <a:noFill/>
        </p:spPr>
        <p:txBody>
          <a:bodyPr wrap="none" rtlCol="0">
            <a:spAutoFit/>
          </a:bodyPr>
          <a:lstStyle/>
          <a:p>
            <a:r>
              <a:rPr lang="en-US" sz="2400" b="1" dirty="0"/>
              <a:t>Collect</a:t>
            </a:r>
          </a:p>
        </p:txBody>
      </p:sp>
      <p:sp>
        <p:nvSpPr>
          <p:cNvPr id="31" name="TextBox 30">
            <a:extLst>
              <a:ext uri="{FF2B5EF4-FFF2-40B4-BE49-F238E27FC236}">
                <a16:creationId xmlns:a16="http://schemas.microsoft.com/office/drawing/2014/main" id="{7AADA373-DB7D-0403-4923-86A31DE0D9E8}"/>
              </a:ext>
            </a:extLst>
          </p:cNvPr>
          <p:cNvSpPr txBox="1"/>
          <p:nvPr/>
        </p:nvSpPr>
        <p:spPr>
          <a:xfrm>
            <a:off x="8019427" y="848664"/>
            <a:ext cx="1426031" cy="461665"/>
          </a:xfrm>
          <a:prstGeom prst="rect">
            <a:avLst/>
          </a:prstGeom>
          <a:noFill/>
        </p:spPr>
        <p:txBody>
          <a:bodyPr wrap="none" rtlCol="0">
            <a:spAutoFit/>
          </a:bodyPr>
          <a:lstStyle/>
          <a:p>
            <a:r>
              <a:rPr lang="en-US" sz="2400" b="1" dirty="0"/>
              <a:t>Coach AI</a:t>
            </a:r>
          </a:p>
        </p:txBody>
      </p:sp>
      <p:pic>
        <p:nvPicPr>
          <p:cNvPr id="32" name="Graphic 31" descr="Open folder with solid fill">
            <a:extLst>
              <a:ext uri="{FF2B5EF4-FFF2-40B4-BE49-F238E27FC236}">
                <a16:creationId xmlns:a16="http://schemas.microsoft.com/office/drawing/2014/main" id="{C58CD0B0-8601-61CD-0EEB-2E24030D8DFD}"/>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662344" y="1507440"/>
            <a:ext cx="1171361" cy="1171361"/>
          </a:xfrm>
          <a:prstGeom prst="rect">
            <a:avLst/>
          </a:prstGeom>
        </p:spPr>
      </p:pic>
    </p:spTree>
    <p:extLst>
      <p:ext uri="{BB962C8B-B14F-4D97-AF65-F5344CB8AC3E}">
        <p14:creationId xmlns:p14="http://schemas.microsoft.com/office/powerpoint/2010/main" val="26217097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ext Placeholder 42">
            <a:extLst>
              <a:ext uri="{FF2B5EF4-FFF2-40B4-BE49-F238E27FC236}">
                <a16:creationId xmlns:a16="http://schemas.microsoft.com/office/drawing/2014/main" id="{66DC0439-C78B-0262-A5D1-D03FB3B32C2D}"/>
              </a:ext>
            </a:extLst>
          </p:cNvPr>
          <p:cNvSpPr>
            <a:spLocks noGrp="1"/>
          </p:cNvSpPr>
          <p:nvPr>
            <p:ph type="body" sz="quarter" idx="29"/>
          </p:nvPr>
        </p:nvSpPr>
        <p:spPr>
          <a:xfrm>
            <a:off x="9194799" y="1132227"/>
            <a:ext cx="2562226" cy="3140884"/>
          </a:xfrm>
        </p:spPr>
        <p:txBody>
          <a:bodyPr/>
          <a:lstStyle/>
          <a:p>
            <a:pPr algn="ctr"/>
            <a:r>
              <a:rPr lang="en-US" sz="2800" dirty="0">
                <a:latin typeface="+mj-lt"/>
              </a:rPr>
              <a:t>85% of all AI models/projects fail because of poor data quality or little to no relevant data</a:t>
            </a:r>
          </a:p>
          <a:p>
            <a:pPr algn="ctr"/>
            <a:endParaRPr lang="en-US" sz="2800" dirty="0">
              <a:latin typeface="+mj-lt"/>
            </a:endParaRPr>
          </a:p>
        </p:txBody>
      </p:sp>
      <p:sp>
        <p:nvSpPr>
          <p:cNvPr id="2" name="Footer Placeholder 1">
            <a:extLst>
              <a:ext uri="{FF2B5EF4-FFF2-40B4-BE49-F238E27FC236}">
                <a16:creationId xmlns:a16="http://schemas.microsoft.com/office/drawing/2014/main" id="{2C07C80D-23A5-C08D-E2A0-9B757C5722F3}"/>
              </a:ext>
            </a:extLst>
          </p:cNvPr>
          <p:cNvSpPr>
            <a:spLocks noGrp="1"/>
          </p:cNvSpPr>
          <p:nvPr>
            <p:ph type="ftr" sz="quarter" idx="11"/>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449E4FD7-1E70-ECA1-7B1F-F47952CA9B10}"/>
              </a:ext>
            </a:extLst>
          </p:cNvPr>
          <p:cNvSpPr>
            <a:spLocks noGrp="1"/>
          </p:cNvSpPr>
          <p:nvPr>
            <p:ph type="sldNum" sz="quarter" idx="12"/>
          </p:nvPr>
        </p:nvSpPr>
        <p:spPr/>
        <p:txBody>
          <a:bodyPr/>
          <a:lstStyle/>
          <a:p>
            <a:fld id="{DE228D29-0B0A-4552-9124-17F5ACEF26E2}" type="slidenum">
              <a:rPr lang="en-US" smtClean="0"/>
              <a:pPr/>
              <a:t>32</a:t>
            </a:fld>
            <a:endParaRPr lang="en-US" dirty="0"/>
          </a:p>
        </p:txBody>
      </p:sp>
      <p:sp>
        <p:nvSpPr>
          <p:cNvPr id="19" name="Text Placeholder 6">
            <a:extLst>
              <a:ext uri="{FF2B5EF4-FFF2-40B4-BE49-F238E27FC236}">
                <a16:creationId xmlns:a16="http://schemas.microsoft.com/office/drawing/2014/main" id="{2F596BBC-F985-A698-1A37-583CA08479EC}"/>
              </a:ext>
            </a:extLst>
          </p:cNvPr>
          <p:cNvSpPr txBox="1">
            <a:spLocks/>
          </p:cNvSpPr>
          <p:nvPr/>
        </p:nvSpPr>
        <p:spPr>
          <a:xfrm>
            <a:off x="219076" y="4155331"/>
            <a:ext cx="8648699" cy="536411"/>
          </a:xfrm>
          <a:prstGeom prst="rect">
            <a:avLst/>
          </a:prstGeom>
        </p:spPr>
        <p:txBody>
          <a:bodyPr/>
          <a:lstStyle>
            <a:lvl1pPr marL="0" indent="0" algn="l" defTabSz="914400" rtl="0" eaLnBrk="1" latinLnBrk="0" hangingPunct="1">
              <a:lnSpc>
                <a:spcPct val="100000"/>
              </a:lnSpc>
              <a:spcBef>
                <a:spcPts val="600"/>
              </a:spcBef>
              <a:buClr>
                <a:schemeClr val="accent1"/>
              </a:buClr>
              <a:buFont typeface="System Font Regular"/>
              <a:buNone/>
              <a:defRPr sz="1600" kern="1200">
                <a:solidFill>
                  <a:schemeClr val="tx2"/>
                </a:solidFill>
                <a:latin typeface="+mn-lt"/>
                <a:ea typeface="+mn-ea"/>
                <a:cs typeface="+mn-cs"/>
              </a:defRPr>
            </a:lvl1pPr>
            <a:lvl2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864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https://www.forbes.com/councils/forbestechcouncil/2024/11/15/why-85-of-your-ai-models-may-fail/</a:t>
            </a:r>
          </a:p>
        </p:txBody>
      </p:sp>
      <p:pic>
        <p:nvPicPr>
          <p:cNvPr id="20" name="Picture 19">
            <a:extLst>
              <a:ext uri="{FF2B5EF4-FFF2-40B4-BE49-F238E27FC236}">
                <a16:creationId xmlns:a16="http://schemas.microsoft.com/office/drawing/2014/main" id="{21C5B968-C589-AABB-869F-4B518FED9C1F}"/>
              </a:ext>
            </a:extLst>
          </p:cNvPr>
          <p:cNvPicPr>
            <a:picLocks noChangeAspect="1"/>
          </p:cNvPicPr>
          <p:nvPr/>
        </p:nvPicPr>
        <p:blipFill>
          <a:blip r:embed="rId2"/>
          <a:stretch>
            <a:fillRect/>
          </a:stretch>
        </p:blipFill>
        <p:spPr>
          <a:xfrm>
            <a:off x="219076" y="2136018"/>
            <a:ext cx="8477912" cy="1994286"/>
          </a:xfrm>
          <a:prstGeom prst="rect">
            <a:avLst/>
          </a:prstGeom>
        </p:spPr>
      </p:pic>
      <p:pic>
        <p:nvPicPr>
          <p:cNvPr id="44" name="Graphic 43" descr="Open folder with solid fill">
            <a:extLst>
              <a:ext uri="{FF2B5EF4-FFF2-40B4-BE49-F238E27FC236}">
                <a16:creationId xmlns:a16="http://schemas.microsoft.com/office/drawing/2014/main" id="{07791472-5B99-3914-BE0C-BC0E21E88FD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8601" y="4150171"/>
            <a:ext cx="1575602" cy="1575602"/>
          </a:xfrm>
          <a:prstGeom prst="rect">
            <a:avLst/>
          </a:prstGeom>
        </p:spPr>
      </p:pic>
      <p:sp>
        <p:nvSpPr>
          <p:cNvPr id="45" name="Title 6">
            <a:extLst>
              <a:ext uri="{FF2B5EF4-FFF2-40B4-BE49-F238E27FC236}">
                <a16:creationId xmlns:a16="http://schemas.microsoft.com/office/drawing/2014/main" id="{37EA2948-4EE8-7122-66A5-B113385A7688}"/>
              </a:ext>
            </a:extLst>
          </p:cNvPr>
          <p:cNvSpPr>
            <a:spLocks noGrp="1"/>
          </p:cNvSpPr>
          <p:nvPr>
            <p:ph type="title"/>
          </p:nvPr>
        </p:nvSpPr>
        <p:spPr>
          <a:xfrm>
            <a:off x="434975" y="657226"/>
            <a:ext cx="11323638" cy="546434"/>
          </a:xfrm>
        </p:spPr>
        <p:txBody>
          <a:bodyPr/>
          <a:lstStyle/>
          <a:p>
            <a:r>
              <a:rPr lang="en-US" dirty="0"/>
              <a:t>Forbes Article from November 2024</a:t>
            </a:r>
          </a:p>
        </p:txBody>
      </p:sp>
    </p:spTree>
    <p:extLst>
      <p:ext uri="{BB962C8B-B14F-4D97-AF65-F5344CB8AC3E}">
        <p14:creationId xmlns:p14="http://schemas.microsoft.com/office/powerpoint/2010/main" val="1240012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DF6802-7A20-F27F-2ACF-66D40805D4A3}"/>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8E2D36BC-274D-403C-1346-4E57561A5D8D}"/>
              </a:ext>
            </a:extLst>
          </p:cNvPr>
          <p:cNvSpPr>
            <a:spLocks noGrp="1"/>
          </p:cNvSpPr>
          <p:nvPr>
            <p:ph type="sldNum" sz="quarter" idx="4"/>
          </p:nvPr>
        </p:nvSpPr>
        <p:spPr/>
        <p:txBody>
          <a:bodyPr/>
          <a:lstStyle/>
          <a:p>
            <a:fld id="{DE228D29-0B0A-4552-9124-17F5ACEF26E2}" type="slidenum">
              <a:rPr lang="en-US" smtClean="0"/>
              <a:pPr/>
              <a:t>33</a:t>
            </a:fld>
            <a:endParaRPr lang="en-US" dirty="0"/>
          </a:p>
        </p:txBody>
      </p:sp>
      <p:pic>
        <p:nvPicPr>
          <p:cNvPr id="18" name="Picture Placeholder 17" descr="Books with solid fill">
            <a:extLst>
              <a:ext uri="{FF2B5EF4-FFF2-40B4-BE49-F238E27FC236}">
                <a16:creationId xmlns:a16="http://schemas.microsoft.com/office/drawing/2014/main" id="{DC011C7A-4479-2D07-82A4-DEA150C35E06}"/>
              </a:ext>
            </a:extLst>
          </p:cNvPr>
          <p:cNvPicPr>
            <a:picLocks noGrp="1" noChangeAspect="1"/>
          </p:cNvPicPr>
          <p:nvPr>
            <p:ph type="pic" sz="quarter" idx="25"/>
          </p:nvPr>
        </p:nvPicPr>
        <p:blipFill>
          <a:blip r:embed="rId3">
            <a:extLst>
              <a:ext uri="{96DAC541-7B7A-43D3-8B79-37D633B846F1}">
                <asvg:svgBlip xmlns:asvg="http://schemas.microsoft.com/office/drawing/2016/SVG/main" r:embed="rId4"/>
              </a:ext>
            </a:extLst>
          </a:blip>
          <a:srcRect t="1545" b="1545"/>
          <a:stretch>
            <a:fillRect/>
          </a:stretch>
        </p:blipFill>
        <p:spPr>
          <a:xfrm>
            <a:off x="3213097" y="624701"/>
            <a:ext cx="2775600" cy="2689300"/>
          </a:xfrm>
        </p:spPr>
      </p:pic>
      <p:pic>
        <p:nvPicPr>
          <p:cNvPr id="20" name="Picture Placeholder 19" descr="Cmd Terminal with solid fill">
            <a:extLst>
              <a:ext uri="{FF2B5EF4-FFF2-40B4-BE49-F238E27FC236}">
                <a16:creationId xmlns:a16="http://schemas.microsoft.com/office/drawing/2014/main" id="{51DB869D-45A8-3FE1-9283-D57E17C9E6E7}"/>
              </a:ext>
            </a:extLst>
          </p:cNvPr>
          <p:cNvPicPr>
            <a:picLocks noGrp="1" noChangeAspect="1"/>
          </p:cNvPicPr>
          <p:nvPr>
            <p:ph type="pic" sz="quarter" idx="26"/>
          </p:nvPr>
        </p:nvPicPr>
        <p:blipFill>
          <a:blip r:embed="rId5">
            <a:extLst>
              <a:ext uri="{96DAC541-7B7A-43D3-8B79-37D633B846F1}">
                <asvg:svgBlip xmlns:asvg="http://schemas.microsoft.com/office/drawing/2016/SVG/main" r:embed="rId6"/>
              </a:ext>
            </a:extLst>
          </a:blip>
          <a:srcRect t="1545" b="1545"/>
          <a:stretch>
            <a:fillRect/>
          </a:stretch>
        </p:blipFill>
        <p:spPr>
          <a:xfrm>
            <a:off x="6205210" y="624701"/>
            <a:ext cx="2775600" cy="2689300"/>
          </a:xfrm>
        </p:spPr>
      </p:pic>
      <p:pic>
        <p:nvPicPr>
          <p:cNvPr id="22" name="Picture Placeholder 21" descr="Head with gears with solid fill">
            <a:extLst>
              <a:ext uri="{FF2B5EF4-FFF2-40B4-BE49-F238E27FC236}">
                <a16:creationId xmlns:a16="http://schemas.microsoft.com/office/drawing/2014/main" id="{744C372D-0854-30F9-78D4-18C49946E3AA}"/>
              </a:ext>
            </a:extLst>
          </p:cNvPr>
          <p:cNvPicPr>
            <a:picLocks noGrp="1" noChangeAspect="1"/>
          </p:cNvPicPr>
          <p:nvPr>
            <p:ph type="pic" sz="quarter" idx="27"/>
          </p:nvPr>
        </p:nvPicPr>
        <p:blipFill>
          <a:blip r:embed="rId7">
            <a:extLst>
              <a:ext uri="{96DAC541-7B7A-43D3-8B79-37D633B846F1}">
                <asvg:svgBlip xmlns:asvg="http://schemas.microsoft.com/office/drawing/2016/SVG/main" r:embed="rId8"/>
              </a:ext>
            </a:extLst>
          </a:blip>
          <a:srcRect t="1545" b="1545"/>
          <a:stretch>
            <a:fillRect/>
          </a:stretch>
        </p:blipFill>
        <p:spPr>
          <a:xfrm>
            <a:off x="9197323" y="624701"/>
            <a:ext cx="2775600" cy="2689300"/>
          </a:xfrm>
        </p:spPr>
      </p:pic>
      <p:sp>
        <p:nvSpPr>
          <p:cNvPr id="7" name="Text Placeholder 6">
            <a:extLst>
              <a:ext uri="{FF2B5EF4-FFF2-40B4-BE49-F238E27FC236}">
                <a16:creationId xmlns:a16="http://schemas.microsoft.com/office/drawing/2014/main" id="{F2B48C5B-74BC-DC48-2850-8EE49405083B}"/>
              </a:ext>
            </a:extLst>
          </p:cNvPr>
          <p:cNvSpPr>
            <a:spLocks noGrp="1"/>
          </p:cNvSpPr>
          <p:nvPr>
            <p:ph type="body" sz="quarter" idx="14"/>
          </p:nvPr>
        </p:nvSpPr>
        <p:spPr>
          <a:xfrm>
            <a:off x="3213097" y="3427255"/>
            <a:ext cx="2775600" cy="578965"/>
          </a:xfrm>
        </p:spPr>
        <p:txBody>
          <a:bodyPr/>
          <a:lstStyle/>
          <a:p>
            <a:r>
              <a:rPr lang="en-US" dirty="0"/>
              <a:t>Do you have good trouble-shooting documentation?</a:t>
            </a:r>
          </a:p>
        </p:txBody>
      </p:sp>
      <p:sp>
        <p:nvSpPr>
          <p:cNvPr id="8" name="Text Placeholder 7">
            <a:extLst>
              <a:ext uri="{FF2B5EF4-FFF2-40B4-BE49-F238E27FC236}">
                <a16:creationId xmlns:a16="http://schemas.microsoft.com/office/drawing/2014/main" id="{3FBCF4CF-6F7E-F1F7-7BCE-10CB12814181}"/>
              </a:ext>
            </a:extLst>
          </p:cNvPr>
          <p:cNvSpPr>
            <a:spLocks noGrp="1"/>
          </p:cNvSpPr>
          <p:nvPr>
            <p:ph type="body" sz="quarter" idx="28"/>
          </p:nvPr>
        </p:nvSpPr>
        <p:spPr>
          <a:xfrm>
            <a:off x="6205210" y="3427255"/>
            <a:ext cx="2775600" cy="578965"/>
          </a:xfrm>
        </p:spPr>
        <p:txBody>
          <a:bodyPr/>
          <a:lstStyle/>
          <a:p>
            <a:r>
              <a:rPr lang="en-US" dirty="0"/>
              <a:t>Do you have good WO notes captured?</a:t>
            </a:r>
          </a:p>
        </p:txBody>
      </p:sp>
      <p:sp>
        <p:nvSpPr>
          <p:cNvPr id="9" name="Text Placeholder 8">
            <a:extLst>
              <a:ext uri="{FF2B5EF4-FFF2-40B4-BE49-F238E27FC236}">
                <a16:creationId xmlns:a16="http://schemas.microsoft.com/office/drawing/2014/main" id="{9850E1D2-9C38-389C-27D7-E80400C594ED}"/>
              </a:ext>
            </a:extLst>
          </p:cNvPr>
          <p:cNvSpPr>
            <a:spLocks noGrp="1"/>
          </p:cNvSpPr>
          <p:nvPr>
            <p:ph type="body" sz="quarter" idx="29"/>
          </p:nvPr>
        </p:nvSpPr>
        <p:spPr>
          <a:xfrm>
            <a:off x="9197323" y="3427255"/>
            <a:ext cx="2775600" cy="578965"/>
          </a:xfrm>
        </p:spPr>
        <p:txBody>
          <a:bodyPr/>
          <a:lstStyle/>
          <a:p>
            <a:r>
              <a:rPr lang="en-US" dirty="0"/>
              <a:t>Can you interview your best mechanic?</a:t>
            </a:r>
          </a:p>
        </p:txBody>
      </p:sp>
      <p:sp>
        <p:nvSpPr>
          <p:cNvPr id="13" name="Title 12">
            <a:extLst>
              <a:ext uri="{FF2B5EF4-FFF2-40B4-BE49-F238E27FC236}">
                <a16:creationId xmlns:a16="http://schemas.microsoft.com/office/drawing/2014/main" id="{DE826BBF-7EBF-65C7-83BF-F353FF870BE8}"/>
              </a:ext>
            </a:extLst>
          </p:cNvPr>
          <p:cNvSpPr>
            <a:spLocks noGrp="1"/>
          </p:cNvSpPr>
          <p:nvPr>
            <p:ph type="title"/>
          </p:nvPr>
        </p:nvSpPr>
        <p:spPr>
          <a:xfrm>
            <a:off x="219077" y="2576434"/>
            <a:ext cx="2632980" cy="1705130"/>
          </a:xfrm>
        </p:spPr>
        <p:txBody>
          <a:bodyPr/>
          <a:lstStyle/>
          <a:p>
            <a:r>
              <a:rPr lang="en-US" sz="3600" dirty="0"/>
              <a:t>Conversation    at a   Conference:</a:t>
            </a:r>
            <a:br>
              <a:rPr lang="en-US" sz="3600" dirty="0"/>
            </a:br>
            <a:br>
              <a:rPr lang="en-US" sz="3600" dirty="0"/>
            </a:br>
            <a:r>
              <a:rPr lang="en-US" sz="3600" dirty="0"/>
              <a:t>AI chatbot   to aid in trouble-shooting for maintenance</a:t>
            </a:r>
          </a:p>
        </p:txBody>
      </p:sp>
      <p:sp>
        <p:nvSpPr>
          <p:cNvPr id="14" name="Text Placeholder 13">
            <a:extLst>
              <a:ext uri="{FF2B5EF4-FFF2-40B4-BE49-F238E27FC236}">
                <a16:creationId xmlns:a16="http://schemas.microsoft.com/office/drawing/2014/main" id="{51A423D2-F1A2-2C2D-F964-A6555ECAAAB2}"/>
              </a:ext>
            </a:extLst>
          </p:cNvPr>
          <p:cNvSpPr>
            <a:spLocks noGrp="1"/>
          </p:cNvSpPr>
          <p:nvPr>
            <p:ph type="body" sz="quarter" idx="24"/>
          </p:nvPr>
        </p:nvSpPr>
        <p:spPr/>
        <p:txBody>
          <a:bodyPr/>
          <a:lstStyle/>
          <a:p>
            <a:endParaRPr lang="en-US" dirty="0"/>
          </a:p>
        </p:txBody>
      </p:sp>
      <p:sp>
        <p:nvSpPr>
          <p:cNvPr id="23" name="Rectangle: Rounded Corners 22">
            <a:extLst>
              <a:ext uri="{FF2B5EF4-FFF2-40B4-BE49-F238E27FC236}">
                <a16:creationId xmlns:a16="http://schemas.microsoft.com/office/drawing/2014/main" id="{64DCBC77-C06B-AF25-7C84-4E58484094BB}"/>
              </a:ext>
            </a:extLst>
          </p:cNvPr>
          <p:cNvSpPr/>
          <p:nvPr/>
        </p:nvSpPr>
        <p:spPr>
          <a:xfrm>
            <a:off x="3370520" y="4478912"/>
            <a:ext cx="8386503" cy="81610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mj-lt"/>
              </a:rPr>
              <a:t>Can’t we just use AI to do this all?</a:t>
            </a:r>
          </a:p>
        </p:txBody>
      </p:sp>
      <p:sp>
        <p:nvSpPr>
          <p:cNvPr id="24" name="Rectangle: Rounded Corners 23">
            <a:extLst>
              <a:ext uri="{FF2B5EF4-FFF2-40B4-BE49-F238E27FC236}">
                <a16:creationId xmlns:a16="http://schemas.microsoft.com/office/drawing/2014/main" id="{C82A80A6-10CF-A0EC-ABDD-13F2E8A46AD0}"/>
              </a:ext>
            </a:extLst>
          </p:cNvPr>
          <p:cNvSpPr/>
          <p:nvPr/>
        </p:nvSpPr>
        <p:spPr>
          <a:xfrm>
            <a:off x="3370521" y="5523120"/>
            <a:ext cx="8386504" cy="816102"/>
          </a:xfrm>
          <a:prstGeom prst="roundRect">
            <a:avLst/>
          </a:prstGeom>
          <a:solidFill>
            <a:srgbClr val="D4E8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mj-lt"/>
              </a:rPr>
              <a:t>I finally understood the artificial in AI</a:t>
            </a:r>
          </a:p>
        </p:txBody>
      </p:sp>
    </p:spTree>
    <p:extLst>
      <p:ext uri="{BB962C8B-B14F-4D97-AF65-F5344CB8AC3E}">
        <p14:creationId xmlns:p14="http://schemas.microsoft.com/office/powerpoint/2010/main" val="363580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build="p"/>
      <p:bldP spid="9" grpId="0" build="p"/>
      <p:bldP spid="23" grpId="0" animBg="1"/>
      <p:bldP spid="2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Rounded Corners 22">
            <a:extLst>
              <a:ext uri="{FF2B5EF4-FFF2-40B4-BE49-F238E27FC236}">
                <a16:creationId xmlns:a16="http://schemas.microsoft.com/office/drawing/2014/main" id="{7595EF72-C943-3D4C-122C-7447D27F9009}"/>
              </a:ext>
            </a:extLst>
          </p:cNvPr>
          <p:cNvSpPr/>
          <p:nvPr/>
        </p:nvSpPr>
        <p:spPr>
          <a:xfrm>
            <a:off x="6642538" y="2732567"/>
            <a:ext cx="1172392" cy="353159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1899A170-9504-A3E6-9F65-BF62CFC833AB}"/>
              </a:ext>
            </a:extLst>
          </p:cNvPr>
          <p:cNvSpPr>
            <a:spLocks noGrp="1"/>
          </p:cNvSpPr>
          <p:nvPr>
            <p:ph type="title"/>
          </p:nvPr>
        </p:nvSpPr>
        <p:spPr>
          <a:xfrm>
            <a:off x="434975" y="684490"/>
            <a:ext cx="5083323" cy="4213113"/>
          </a:xfrm>
        </p:spPr>
        <p:txBody>
          <a:bodyPr/>
          <a:lstStyle/>
          <a:p>
            <a:pPr algn="ctr"/>
            <a:r>
              <a:rPr lang="en-US" sz="4400" dirty="0"/>
              <a:t>The magic of prompting has (for some) distorted the understanding needed to be successful with AI</a:t>
            </a:r>
          </a:p>
        </p:txBody>
      </p:sp>
      <p:sp>
        <p:nvSpPr>
          <p:cNvPr id="2" name="Footer Placeholder 1">
            <a:extLst>
              <a:ext uri="{FF2B5EF4-FFF2-40B4-BE49-F238E27FC236}">
                <a16:creationId xmlns:a16="http://schemas.microsoft.com/office/drawing/2014/main" id="{15BF0212-B386-13E0-3BD4-87BCE3C24FEE}"/>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8C65B361-AF7B-E12F-5D3F-DE2FA841A057}"/>
              </a:ext>
            </a:extLst>
          </p:cNvPr>
          <p:cNvSpPr>
            <a:spLocks noGrp="1"/>
          </p:cNvSpPr>
          <p:nvPr>
            <p:ph type="sldNum" sz="quarter" idx="4"/>
          </p:nvPr>
        </p:nvSpPr>
        <p:spPr/>
        <p:txBody>
          <a:bodyPr/>
          <a:lstStyle/>
          <a:p>
            <a:fld id="{DE228D29-0B0A-4552-9124-17F5ACEF26E2}" type="slidenum">
              <a:rPr lang="en-US" smtClean="0"/>
              <a:pPr/>
              <a:t>34</a:t>
            </a:fld>
            <a:endParaRPr lang="en-US" dirty="0"/>
          </a:p>
        </p:txBody>
      </p:sp>
      <p:sp>
        <p:nvSpPr>
          <p:cNvPr id="18" name="Text Placeholder 17">
            <a:extLst>
              <a:ext uri="{FF2B5EF4-FFF2-40B4-BE49-F238E27FC236}">
                <a16:creationId xmlns:a16="http://schemas.microsoft.com/office/drawing/2014/main" id="{06E438C9-713D-A8D4-D813-9FB44D4D0DF9}"/>
              </a:ext>
            </a:extLst>
          </p:cNvPr>
          <p:cNvSpPr>
            <a:spLocks noGrp="1"/>
          </p:cNvSpPr>
          <p:nvPr>
            <p:ph type="body" sz="quarter" idx="24"/>
          </p:nvPr>
        </p:nvSpPr>
        <p:spPr/>
        <p:txBody>
          <a:bodyPr/>
          <a:lstStyle/>
          <a:p>
            <a:endParaRPr lang="en-US" dirty="0"/>
          </a:p>
        </p:txBody>
      </p:sp>
      <p:pic>
        <p:nvPicPr>
          <p:cNvPr id="19" name="Picture 18">
            <a:extLst>
              <a:ext uri="{FF2B5EF4-FFF2-40B4-BE49-F238E27FC236}">
                <a16:creationId xmlns:a16="http://schemas.microsoft.com/office/drawing/2014/main" id="{2AFF3822-88B3-1916-1092-E00462AFC930}"/>
              </a:ext>
            </a:extLst>
          </p:cNvPr>
          <p:cNvPicPr>
            <a:picLocks noChangeAspect="1"/>
          </p:cNvPicPr>
          <p:nvPr/>
        </p:nvPicPr>
        <p:blipFill>
          <a:blip r:embed="rId3"/>
          <a:stretch>
            <a:fillRect/>
          </a:stretch>
        </p:blipFill>
        <p:spPr>
          <a:xfrm>
            <a:off x="291734" y="4817499"/>
            <a:ext cx="5369803" cy="1356011"/>
          </a:xfrm>
          <a:prstGeom prst="rect">
            <a:avLst/>
          </a:prstGeom>
          <a:ln>
            <a:noFill/>
          </a:ln>
          <a:effectLst>
            <a:outerShdw blurRad="292100" dist="139700" dir="2700000" algn="tl" rotWithShape="0">
              <a:srgbClr val="333333">
                <a:alpha val="65000"/>
              </a:srgbClr>
            </a:outerShdw>
          </a:effectLst>
        </p:spPr>
      </p:pic>
      <p:sp>
        <p:nvSpPr>
          <p:cNvPr id="20" name="TextBox 19">
            <a:extLst>
              <a:ext uri="{FF2B5EF4-FFF2-40B4-BE49-F238E27FC236}">
                <a16:creationId xmlns:a16="http://schemas.microsoft.com/office/drawing/2014/main" id="{87F125E2-17BC-6FCD-95E9-EEF51E853DF6}"/>
              </a:ext>
            </a:extLst>
          </p:cNvPr>
          <p:cNvSpPr txBox="1"/>
          <p:nvPr/>
        </p:nvSpPr>
        <p:spPr>
          <a:xfrm>
            <a:off x="6096000" y="332582"/>
            <a:ext cx="5876924" cy="2123658"/>
          </a:xfrm>
          <a:prstGeom prst="rect">
            <a:avLst/>
          </a:prstGeom>
          <a:noFill/>
        </p:spPr>
        <p:txBody>
          <a:bodyPr wrap="square" rtlCol="0">
            <a:spAutoFit/>
          </a:bodyPr>
          <a:lstStyle/>
          <a:p>
            <a:pPr algn="ctr"/>
            <a:r>
              <a:rPr lang="en-US" sz="4400" dirty="0">
                <a:latin typeface="+mj-lt"/>
              </a:rPr>
              <a:t>First human problem: understanding the need and data</a:t>
            </a:r>
          </a:p>
        </p:txBody>
      </p:sp>
      <p:pic>
        <p:nvPicPr>
          <p:cNvPr id="4" name="Picture 3">
            <a:extLst>
              <a:ext uri="{FF2B5EF4-FFF2-40B4-BE49-F238E27FC236}">
                <a16:creationId xmlns:a16="http://schemas.microsoft.com/office/drawing/2014/main" id="{D5CA3FF2-6D04-A70C-9758-D2693AC2717C}"/>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530465" y="2620947"/>
            <a:ext cx="5531399" cy="3779853"/>
          </a:xfrm>
          <a:prstGeom prst="rect">
            <a:avLst/>
          </a:prstGeom>
        </p:spPr>
      </p:pic>
    </p:spTree>
    <p:extLst>
      <p:ext uri="{BB962C8B-B14F-4D97-AF65-F5344CB8AC3E}">
        <p14:creationId xmlns:p14="http://schemas.microsoft.com/office/powerpoint/2010/main" val="362240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0"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E2DB10C-7239-44E3-66E4-B3437261B076}"/>
              </a:ext>
            </a:extLst>
          </p:cNvPr>
          <p:cNvSpPr/>
          <p:nvPr/>
        </p:nvSpPr>
        <p:spPr>
          <a:xfrm>
            <a:off x="10802679" y="3978517"/>
            <a:ext cx="1275907" cy="157767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Rounded Corners 22">
            <a:extLst>
              <a:ext uri="{FF2B5EF4-FFF2-40B4-BE49-F238E27FC236}">
                <a16:creationId xmlns:a16="http://schemas.microsoft.com/office/drawing/2014/main" id="{7595EF72-C943-3D4C-122C-7447D27F9009}"/>
              </a:ext>
            </a:extLst>
          </p:cNvPr>
          <p:cNvSpPr/>
          <p:nvPr/>
        </p:nvSpPr>
        <p:spPr>
          <a:xfrm>
            <a:off x="7697972" y="4986669"/>
            <a:ext cx="2919959" cy="144038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itle 14">
            <a:extLst>
              <a:ext uri="{FF2B5EF4-FFF2-40B4-BE49-F238E27FC236}">
                <a16:creationId xmlns:a16="http://schemas.microsoft.com/office/drawing/2014/main" id="{1899A170-9504-A3E6-9F65-BF62CFC833AB}"/>
              </a:ext>
            </a:extLst>
          </p:cNvPr>
          <p:cNvSpPr>
            <a:spLocks noGrp="1"/>
          </p:cNvSpPr>
          <p:nvPr>
            <p:ph type="title"/>
          </p:nvPr>
        </p:nvSpPr>
        <p:spPr>
          <a:xfrm>
            <a:off x="460765" y="381756"/>
            <a:ext cx="5083323" cy="2951845"/>
          </a:xfrm>
        </p:spPr>
        <p:txBody>
          <a:bodyPr/>
          <a:lstStyle/>
          <a:p>
            <a:pPr algn="ctr"/>
            <a:r>
              <a:rPr lang="en-US" sz="4400" dirty="0"/>
              <a:t>Using data is hard - Will people give up autonomy and control?</a:t>
            </a:r>
          </a:p>
        </p:txBody>
      </p:sp>
      <p:sp>
        <p:nvSpPr>
          <p:cNvPr id="2" name="Footer Placeholder 1">
            <a:extLst>
              <a:ext uri="{FF2B5EF4-FFF2-40B4-BE49-F238E27FC236}">
                <a16:creationId xmlns:a16="http://schemas.microsoft.com/office/drawing/2014/main" id="{15BF0212-B386-13E0-3BD4-87BCE3C24FEE}"/>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8C65B361-AF7B-E12F-5D3F-DE2FA841A057}"/>
              </a:ext>
            </a:extLst>
          </p:cNvPr>
          <p:cNvSpPr>
            <a:spLocks noGrp="1"/>
          </p:cNvSpPr>
          <p:nvPr>
            <p:ph type="sldNum" sz="quarter" idx="4"/>
          </p:nvPr>
        </p:nvSpPr>
        <p:spPr/>
        <p:txBody>
          <a:bodyPr/>
          <a:lstStyle/>
          <a:p>
            <a:fld id="{DE228D29-0B0A-4552-9124-17F5ACEF26E2}" type="slidenum">
              <a:rPr lang="en-US" smtClean="0"/>
              <a:pPr/>
              <a:t>35</a:t>
            </a:fld>
            <a:endParaRPr lang="en-US" dirty="0"/>
          </a:p>
        </p:txBody>
      </p:sp>
      <p:sp>
        <p:nvSpPr>
          <p:cNvPr id="18" name="Text Placeholder 17">
            <a:extLst>
              <a:ext uri="{FF2B5EF4-FFF2-40B4-BE49-F238E27FC236}">
                <a16:creationId xmlns:a16="http://schemas.microsoft.com/office/drawing/2014/main" id="{06E438C9-713D-A8D4-D813-9FB44D4D0DF9}"/>
              </a:ext>
            </a:extLst>
          </p:cNvPr>
          <p:cNvSpPr>
            <a:spLocks noGrp="1"/>
          </p:cNvSpPr>
          <p:nvPr>
            <p:ph type="body" sz="quarter" idx="24"/>
          </p:nvPr>
        </p:nvSpPr>
        <p:spPr/>
        <p:txBody>
          <a:bodyPr/>
          <a:lstStyle/>
          <a:p>
            <a:endParaRPr lang="en-US" dirty="0"/>
          </a:p>
        </p:txBody>
      </p:sp>
      <p:sp>
        <p:nvSpPr>
          <p:cNvPr id="20" name="TextBox 19">
            <a:extLst>
              <a:ext uri="{FF2B5EF4-FFF2-40B4-BE49-F238E27FC236}">
                <a16:creationId xmlns:a16="http://schemas.microsoft.com/office/drawing/2014/main" id="{87F125E2-17BC-6FCD-95E9-EEF51E853DF6}"/>
              </a:ext>
            </a:extLst>
          </p:cNvPr>
          <p:cNvSpPr txBox="1"/>
          <p:nvPr/>
        </p:nvSpPr>
        <p:spPr>
          <a:xfrm>
            <a:off x="6096000" y="78717"/>
            <a:ext cx="5876924" cy="2800767"/>
          </a:xfrm>
          <a:prstGeom prst="rect">
            <a:avLst/>
          </a:prstGeom>
          <a:noFill/>
        </p:spPr>
        <p:txBody>
          <a:bodyPr wrap="square" rtlCol="0">
            <a:spAutoFit/>
          </a:bodyPr>
          <a:lstStyle/>
          <a:p>
            <a:pPr algn="ctr"/>
            <a:r>
              <a:rPr lang="en-US" sz="4400" dirty="0">
                <a:latin typeface="+mj-lt"/>
              </a:rPr>
              <a:t>Second human problem: creating a culture to use and consume AI</a:t>
            </a:r>
          </a:p>
        </p:txBody>
      </p:sp>
      <p:pic>
        <p:nvPicPr>
          <p:cNvPr id="4" name="Graphic 3" descr="Confused person with solid fill">
            <a:extLst>
              <a:ext uri="{FF2B5EF4-FFF2-40B4-BE49-F238E27FC236}">
                <a16:creationId xmlns:a16="http://schemas.microsoft.com/office/drawing/2014/main" id="{4E0528B0-659A-0DAD-DE7D-1C2037E605A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874" y="3902149"/>
            <a:ext cx="1564386" cy="1564386"/>
          </a:xfrm>
          <a:prstGeom prst="rect">
            <a:avLst/>
          </a:prstGeom>
        </p:spPr>
      </p:pic>
      <p:pic>
        <p:nvPicPr>
          <p:cNvPr id="5" name="Picture 4">
            <a:extLst>
              <a:ext uri="{FF2B5EF4-FFF2-40B4-BE49-F238E27FC236}">
                <a16:creationId xmlns:a16="http://schemas.microsoft.com/office/drawing/2014/main" id="{3C163C59-6A82-99C3-C1FB-DF846E730FA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574069" y="3524400"/>
            <a:ext cx="4212552" cy="2412463"/>
          </a:xfrm>
          <a:prstGeom prst="rect">
            <a:avLst/>
          </a:prstGeom>
        </p:spPr>
      </p:pic>
      <p:pic>
        <p:nvPicPr>
          <p:cNvPr id="6" name="Picture 5">
            <a:extLst>
              <a:ext uri="{FF2B5EF4-FFF2-40B4-BE49-F238E27FC236}">
                <a16:creationId xmlns:a16="http://schemas.microsoft.com/office/drawing/2014/main" id="{26DB6C80-5804-1C8C-AD45-0E1A84B4701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6441525" y="2840704"/>
            <a:ext cx="5531399" cy="3779853"/>
          </a:xfrm>
          <a:prstGeom prst="rect">
            <a:avLst/>
          </a:prstGeom>
        </p:spPr>
      </p:pic>
    </p:spTree>
    <p:extLst>
      <p:ext uri="{BB962C8B-B14F-4D97-AF65-F5344CB8AC3E}">
        <p14:creationId xmlns:p14="http://schemas.microsoft.com/office/powerpoint/2010/main" val="3116391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426ACC88-3C37-D0AA-BB4D-39BA37E07456}"/>
              </a:ext>
            </a:extLst>
          </p:cNvPr>
          <p:cNvSpPr>
            <a:spLocks noGrp="1"/>
          </p:cNvSpPr>
          <p:nvPr>
            <p:ph type="body" sz="quarter" idx="24"/>
          </p:nvPr>
        </p:nvSpPr>
        <p:spPr/>
        <p:txBody>
          <a:bodyPr/>
          <a:lstStyle/>
          <a:p>
            <a:endParaRPr lang="en-US" dirty="0"/>
          </a:p>
        </p:txBody>
      </p:sp>
      <p:sp>
        <p:nvSpPr>
          <p:cNvPr id="5" name="Footer Placeholder 4">
            <a:extLst>
              <a:ext uri="{FF2B5EF4-FFF2-40B4-BE49-F238E27FC236}">
                <a16:creationId xmlns:a16="http://schemas.microsoft.com/office/drawing/2014/main" id="{FCEBAA2A-1A97-2F2B-0C8A-6D58DCD44A2D}"/>
              </a:ext>
            </a:extLst>
          </p:cNvPr>
          <p:cNvSpPr>
            <a:spLocks noGrp="1"/>
          </p:cNvSpPr>
          <p:nvPr>
            <p:ph type="ftr" sz="quarter" idx="11"/>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F99B7933-977A-FDF6-3CF6-759CB38600B8}"/>
              </a:ext>
            </a:extLst>
          </p:cNvPr>
          <p:cNvSpPr>
            <a:spLocks noGrp="1"/>
          </p:cNvSpPr>
          <p:nvPr>
            <p:ph type="sldNum" sz="quarter" idx="12"/>
          </p:nvPr>
        </p:nvSpPr>
        <p:spPr/>
        <p:txBody>
          <a:bodyPr/>
          <a:lstStyle/>
          <a:p>
            <a:fld id="{DE228D29-0B0A-4552-9124-17F5ACEF26E2}" type="slidenum">
              <a:rPr lang="en-US" smtClean="0"/>
              <a:pPr/>
              <a:t>36</a:t>
            </a:fld>
            <a:endParaRPr lang="en-US" dirty="0"/>
          </a:p>
        </p:txBody>
      </p:sp>
      <p:sp>
        <p:nvSpPr>
          <p:cNvPr id="8" name="Title 7">
            <a:extLst>
              <a:ext uri="{FF2B5EF4-FFF2-40B4-BE49-F238E27FC236}">
                <a16:creationId xmlns:a16="http://schemas.microsoft.com/office/drawing/2014/main" id="{9C6DA731-03B6-8FD2-69CC-0A8AFA3BBB4B}"/>
              </a:ext>
            </a:extLst>
          </p:cNvPr>
          <p:cNvSpPr>
            <a:spLocks noGrp="1"/>
          </p:cNvSpPr>
          <p:nvPr>
            <p:ph type="ctrTitle"/>
          </p:nvPr>
        </p:nvSpPr>
        <p:spPr>
          <a:xfrm>
            <a:off x="1214437" y="1221013"/>
            <a:ext cx="8480281" cy="2975429"/>
          </a:xfrm>
        </p:spPr>
        <p:txBody>
          <a:bodyPr/>
          <a:lstStyle/>
          <a:p>
            <a:r>
              <a:rPr lang="en-US" b="1" dirty="0"/>
              <a:t>Second Key Takeaway</a:t>
            </a:r>
            <a:br>
              <a:rPr lang="en-US" dirty="0"/>
            </a:br>
            <a:br>
              <a:rPr lang="en-US" dirty="0"/>
            </a:br>
            <a:r>
              <a:rPr lang="en-US" dirty="0"/>
              <a:t>People and culture play a critical role in the implementation and utilization of AI </a:t>
            </a:r>
            <a:br>
              <a:rPr lang="en-US" dirty="0"/>
            </a:br>
            <a:br>
              <a:rPr lang="en-US" dirty="0"/>
            </a:br>
            <a:r>
              <a:rPr lang="en-US" dirty="0"/>
              <a:t>Is your organization currently discussing strategies to address cultural issues of AI alongside technical challenges?</a:t>
            </a:r>
          </a:p>
        </p:txBody>
      </p:sp>
    </p:spTree>
    <p:extLst>
      <p:ext uri="{BB962C8B-B14F-4D97-AF65-F5344CB8AC3E}">
        <p14:creationId xmlns:p14="http://schemas.microsoft.com/office/powerpoint/2010/main" val="12499042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8E49A-A7AE-FE96-EB93-5CB98233405D}"/>
              </a:ext>
            </a:extLst>
          </p:cNvPr>
          <p:cNvSpPr>
            <a:spLocks noGrp="1"/>
          </p:cNvSpPr>
          <p:nvPr>
            <p:ph type="body" sz="quarter" idx="24"/>
          </p:nvPr>
        </p:nvSpPr>
        <p:spPr/>
        <p:txBody>
          <a:bodyPr/>
          <a:lstStyle/>
          <a:p>
            <a:endParaRPr lang="en-US" dirty="0"/>
          </a:p>
        </p:txBody>
      </p:sp>
      <p:sp>
        <p:nvSpPr>
          <p:cNvPr id="7" name="Text Placeholder 6">
            <a:extLst>
              <a:ext uri="{FF2B5EF4-FFF2-40B4-BE49-F238E27FC236}">
                <a16:creationId xmlns:a16="http://schemas.microsoft.com/office/drawing/2014/main" id="{690EB408-790B-F395-E1B2-51A7F6753E12}"/>
              </a:ext>
            </a:extLst>
          </p:cNvPr>
          <p:cNvSpPr>
            <a:spLocks noGrp="1"/>
          </p:cNvSpPr>
          <p:nvPr>
            <p:ph type="body" sz="quarter" idx="26"/>
          </p:nvPr>
        </p:nvSpPr>
        <p:spPr>
          <a:xfrm>
            <a:off x="4583233" y="2013961"/>
            <a:ext cx="8212616" cy="962152"/>
          </a:xfrm>
        </p:spPr>
        <p:txBody>
          <a:bodyPr/>
          <a:lstStyle/>
          <a:p>
            <a:r>
              <a:rPr lang="en-US" sz="7200" dirty="0"/>
              <a:t>What’s next in AI?</a:t>
            </a:r>
          </a:p>
        </p:txBody>
      </p:sp>
    </p:spTree>
    <p:extLst>
      <p:ext uri="{BB962C8B-B14F-4D97-AF65-F5344CB8AC3E}">
        <p14:creationId xmlns:p14="http://schemas.microsoft.com/office/powerpoint/2010/main" val="33784816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3768E49A-A7AE-FE96-EB93-5CB98233405D}"/>
              </a:ext>
            </a:extLst>
          </p:cNvPr>
          <p:cNvSpPr>
            <a:spLocks noGrp="1"/>
          </p:cNvSpPr>
          <p:nvPr>
            <p:ph type="body" sz="quarter" idx="24"/>
          </p:nvPr>
        </p:nvSpPr>
        <p:spPr/>
        <p:txBody>
          <a:bodyPr/>
          <a:lstStyle/>
          <a:p>
            <a:endParaRPr lang="en-US" dirty="0"/>
          </a:p>
        </p:txBody>
      </p:sp>
      <p:sp>
        <p:nvSpPr>
          <p:cNvPr id="7" name="Text Placeholder 6">
            <a:extLst>
              <a:ext uri="{FF2B5EF4-FFF2-40B4-BE49-F238E27FC236}">
                <a16:creationId xmlns:a16="http://schemas.microsoft.com/office/drawing/2014/main" id="{690EB408-790B-F395-E1B2-51A7F6753E12}"/>
              </a:ext>
            </a:extLst>
          </p:cNvPr>
          <p:cNvSpPr>
            <a:spLocks noGrp="1"/>
          </p:cNvSpPr>
          <p:nvPr>
            <p:ph type="body" sz="quarter" idx="26"/>
          </p:nvPr>
        </p:nvSpPr>
        <p:spPr>
          <a:xfrm>
            <a:off x="4583233" y="2013961"/>
            <a:ext cx="8212616" cy="962152"/>
          </a:xfrm>
        </p:spPr>
        <p:txBody>
          <a:bodyPr/>
          <a:lstStyle/>
          <a:p>
            <a:r>
              <a:rPr lang="en-US" sz="7200" dirty="0"/>
              <a:t>What’s next in AI?</a:t>
            </a:r>
          </a:p>
        </p:txBody>
      </p:sp>
      <p:sp>
        <p:nvSpPr>
          <p:cNvPr id="9" name="Text Placeholder 6">
            <a:extLst>
              <a:ext uri="{FF2B5EF4-FFF2-40B4-BE49-F238E27FC236}">
                <a16:creationId xmlns:a16="http://schemas.microsoft.com/office/drawing/2014/main" id="{52B29020-5684-E136-7DED-EECE511DAE99}"/>
              </a:ext>
            </a:extLst>
          </p:cNvPr>
          <p:cNvSpPr txBox="1">
            <a:spLocks/>
          </p:cNvSpPr>
          <p:nvPr/>
        </p:nvSpPr>
        <p:spPr>
          <a:xfrm>
            <a:off x="2870791" y="4090051"/>
            <a:ext cx="8864009" cy="1077171"/>
          </a:xfrm>
          <a:prstGeom prst="rect">
            <a:avLst/>
          </a:prstGeom>
        </p:spPr>
        <p:txBody>
          <a:bodyPr vert="horz" lIns="0" tIns="0" rIns="0" bIns="0" rtlCol="0">
            <a:noAutofit/>
          </a:bodyPr>
          <a:lstStyle>
            <a:lvl1pPr marL="0" indent="0" algn="l" defTabSz="914400" rtl="0" eaLnBrk="1" latinLnBrk="0" hangingPunct="1">
              <a:lnSpc>
                <a:spcPct val="100000"/>
              </a:lnSpc>
              <a:spcBef>
                <a:spcPts val="600"/>
              </a:spcBef>
              <a:buClr>
                <a:schemeClr val="accent1"/>
              </a:buClr>
              <a:buFont typeface="System Font Regular"/>
              <a:buNone/>
              <a:defRPr sz="3200" kern="1200">
                <a:solidFill>
                  <a:schemeClr val="tx2"/>
                </a:solidFill>
                <a:latin typeface="+mn-lt"/>
                <a:ea typeface="+mn-ea"/>
                <a:cs typeface="+mn-cs"/>
              </a:defRPr>
            </a:lvl1pPr>
            <a:lvl2pPr marL="216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2pPr>
            <a:lvl3pPr marL="432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3pPr>
            <a:lvl4pPr marL="648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4pPr>
            <a:lvl5pPr marL="864000" indent="-216000" algn="l" defTabSz="914400" rtl="0" eaLnBrk="1" latinLnBrk="0" hangingPunct="1">
              <a:lnSpc>
                <a:spcPct val="100000"/>
              </a:lnSpc>
              <a:spcBef>
                <a:spcPts val="600"/>
              </a:spcBef>
              <a:buClr>
                <a:schemeClr val="accent1"/>
              </a:buClr>
              <a:buFont typeface="Arial" panose="020B0604020202020204" pitchFamily="34" charset="0"/>
              <a:buChar char="•"/>
              <a:defRPr sz="16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5400" dirty="0"/>
              <a:t>I do not believe we really know </a:t>
            </a:r>
          </a:p>
        </p:txBody>
      </p:sp>
    </p:spTree>
    <p:extLst>
      <p:ext uri="{BB962C8B-B14F-4D97-AF65-F5344CB8AC3E}">
        <p14:creationId xmlns:p14="http://schemas.microsoft.com/office/powerpoint/2010/main" val="9907404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3756B-9B7F-7FA1-4BD2-1E3026B0741C}"/>
              </a:ext>
            </a:extLst>
          </p:cNvPr>
          <p:cNvSpPr>
            <a:spLocks noGrp="1"/>
          </p:cNvSpPr>
          <p:nvPr>
            <p:ph type="ctrTitle"/>
          </p:nvPr>
        </p:nvSpPr>
        <p:spPr>
          <a:xfrm>
            <a:off x="696913" y="456861"/>
            <a:ext cx="6836002" cy="1317171"/>
          </a:xfrm>
        </p:spPr>
        <p:txBody>
          <a:bodyPr/>
          <a:lstStyle/>
          <a:p>
            <a:r>
              <a:rPr lang="en-US" sz="6000" dirty="0"/>
              <a:t>What we do know:</a:t>
            </a:r>
          </a:p>
        </p:txBody>
      </p:sp>
      <p:sp>
        <p:nvSpPr>
          <p:cNvPr id="4" name="Text Placeholder 3">
            <a:extLst>
              <a:ext uri="{FF2B5EF4-FFF2-40B4-BE49-F238E27FC236}">
                <a16:creationId xmlns:a16="http://schemas.microsoft.com/office/drawing/2014/main" id="{6A1B0299-9AB3-F5CA-98D4-529B748C87FD}"/>
              </a:ext>
            </a:extLst>
          </p:cNvPr>
          <p:cNvSpPr>
            <a:spLocks noGrp="1"/>
          </p:cNvSpPr>
          <p:nvPr>
            <p:ph type="body" sz="quarter" idx="24"/>
          </p:nvPr>
        </p:nvSpPr>
        <p:spPr/>
        <p:txBody>
          <a:bodyPr/>
          <a:lstStyle/>
          <a:p>
            <a:endParaRPr lang="en-US" dirty="0"/>
          </a:p>
        </p:txBody>
      </p:sp>
      <p:sp>
        <p:nvSpPr>
          <p:cNvPr id="5" name="Title 1">
            <a:extLst>
              <a:ext uri="{FF2B5EF4-FFF2-40B4-BE49-F238E27FC236}">
                <a16:creationId xmlns:a16="http://schemas.microsoft.com/office/drawing/2014/main" id="{D076C1B7-9BB9-6D5C-E5C7-87C0DD34822C}"/>
              </a:ext>
            </a:extLst>
          </p:cNvPr>
          <p:cNvSpPr txBox="1">
            <a:spLocks/>
          </p:cNvSpPr>
          <p:nvPr/>
        </p:nvSpPr>
        <p:spPr>
          <a:xfrm>
            <a:off x="494893" y="2317411"/>
            <a:ext cx="11371042" cy="3622391"/>
          </a:xfrm>
          <a:prstGeom prst="rect">
            <a:avLst/>
          </a:prstGeom>
          <a:noFill/>
        </p:spPr>
        <p:txBody>
          <a:bodyPr vert="horz" wrap="square" lIns="0" tIns="0" rIns="0" bIns="0" rtlCol="0" anchor="ctr">
            <a:noAutofit/>
          </a:bodyPr>
          <a:lstStyle>
            <a:lvl1pPr algn="l" defTabSz="914400" rtl="0" eaLnBrk="1" latinLnBrk="0" hangingPunct="1">
              <a:lnSpc>
                <a:spcPct val="100000"/>
              </a:lnSpc>
              <a:spcBef>
                <a:spcPct val="0"/>
              </a:spcBef>
              <a:buNone/>
              <a:defRPr lang="en-US" sz="3200" kern="1200" spc="-50" baseline="0" dirty="0">
                <a:solidFill>
                  <a:schemeClr val="tx1"/>
                </a:solidFill>
                <a:latin typeface="+mj-lt"/>
                <a:ea typeface="+mn-ea"/>
                <a:cs typeface="+mn-cs"/>
              </a:defRPr>
            </a:lvl1pPr>
          </a:lstStyle>
          <a:p>
            <a:pPr marL="857250" indent="-857250">
              <a:buFont typeface="Wingdings" panose="05000000000000000000" pitchFamily="2" charset="2"/>
              <a:buChar char="q"/>
            </a:pPr>
            <a:r>
              <a:rPr lang="en-US" sz="4000" dirty="0"/>
              <a:t>AI is a complex technology – understand the applications</a:t>
            </a:r>
          </a:p>
          <a:p>
            <a:pPr marL="857250" indent="-857250">
              <a:buFont typeface="Wingdings" panose="05000000000000000000" pitchFamily="2" charset="2"/>
              <a:buChar char="q"/>
            </a:pPr>
            <a:r>
              <a:rPr lang="en-US" sz="4000" dirty="0"/>
              <a:t>Adapting to AI and </a:t>
            </a:r>
            <a:r>
              <a:rPr lang="en-US" sz="4000"/>
              <a:t>data will </a:t>
            </a:r>
            <a:r>
              <a:rPr lang="en-US" sz="4000" dirty="0"/>
              <a:t>require changes in people’s roles</a:t>
            </a:r>
          </a:p>
          <a:p>
            <a:pPr marL="857250" indent="-857250">
              <a:buFont typeface="Wingdings" panose="05000000000000000000" pitchFamily="2" charset="2"/>
              <a:buChar char="q"/>
            </a:pPr>
            <a:r>
              <a:rPr lang="en-US" sz="4000" dirty="0"/>
              <a:t>High-quality data is essential to AI success</a:t>
            </a:r>
          </a:p>
          <a:p>
            <a:pPr marL="857250" indent="-857250">
              <a:buFont typeface="Wingdings" panose="05000000000000000000" pitchFamily="2" charset="2"/>
              <a:buChar char="q"/>
            </a:pPr>
            <a:r>
              <a:rPr lang="en-US" sz="4000" dirty="0"/>
              <a:t>Implementing change in people is challenging and requires a plan – it will not just happen</a:t>
            </a:r>
          </a:p>
        </p:txBody>
      </p:sp>
    </p:spTree>
    <p:extLst>
      <p:ext uri="{BB962C8B-B14F-4D97-AF65-F5344CB8AC3E}">
        <p14:creationId xmlns:p14="http://schemas.microsoft.com/office/powerpoint/2010/main" val="47657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B22110-DA24-5F1A-87D0-7329189749ED}"/>
              </a:ext>
            </a:extLst>
          </p:cNvPr>
          <p:cNvSpPr>
            <a:spLocks noGrp="1"/>
          </p:cNvSpPr>
          <p:nvPr>
            <p:ph type="title"/>
          </p:nvPr>
        </p:nvSpPr>
        <p:spPr/>
        <p:txBody>
          <a:bodyPr/>
          <a:lstStyle/>
          <a:p>
            <a:r>
              <a:rPr lang="en-US" sz="4000" dirty="0"/>
              <a:t>Google Trend</a:t>
            </a:r>
          </a:p>
        </p:txBody>
      </p:sp>
      <p:sp>
        <p:nvSpPr>
          <p:cNvPr id="8" name="Text Placeholder 7">
            <a:extLst>
              <a:ext uri="{FF2B5EF4-FFF2-40B4-BE49-F238E27FC236}">
                <a16:creationId xmlns:a16="http://schemas.microsoft.com/office/drawing/2014/main" id="{B5E3D236-A083-A001-9BF1-800D790B57C1}"/>
              </a:ext>
            </a:extLst>
          </p:cNvPr>
          <p:cNvSpPr>
            <a:spLocks noGrp="1"/>
          </p:cNvSpPr>
          <p:nvPr>
            <p:ph type="body" sz="quarter" idx="24"/>
          </p:nvPr>
        </p:nvSpPr>
        <p:spPr/>
        <p:txBody>
          <a:bodyPr/>
          <a:lstStyle/>
          <a:p>
            <a:endParaRPr lang="en-US" dirty="0"/>
          </a:p>
        </p:txBody>
      </p:sp>
      <p:sp>
        <p:nvSpPr>
          <p:cNvPr id="2" name="Footer Placeholder 1">
            <a:extLst>
              <a:ext uri="{FF2B5EF4-FFF2-40B4-BE49-F238E27FC236}">
                <a16:creationId xmlns:a16="http://schemas.microsoft.com/office/drawing/2014/main" id="{AD3BF484-B464-9FDB-1FE2-E7447CD09C6A}"/>
              </a:ext>
            </a:extLst>
          </p:cNvPr>
          <p:cNvSpPr>
            <a:spLocks noGrp="1"/>
          </p:cNvSpPr>
          <p:nvPr>
            <p:ph type="ftr" sz="quarter" idx="3"/>
          </p:nvPr>
        </p:nvSpPr>
        <p:spPr/>
        <p:txBody>
          <a:bodyPr/>
          <a:lstStyle/>
          <a:p>
            <a:r>
              <a:rPr lang="en-US" dirty="0"/>
              <a:t>©2025 Brunswick Co. Confidential and all rights reserved.</a:t>
            </a:r>
          </a:p>
        </p:txBody>
      </p:sp>
      <p:sp>
        <p:nvSpPr>
          <p:cNvPr id="3" name="Slide Number Placeholder 2">
            <a:extLst>
              <a:ext uri="{FF2B5EF4-FFF2-40B4-BE49-F238E27FC236}">
                <a16:creationId xmlns:a16="http://schemas.microsoft.com/office/drawing/2014/main" id="{573684D8-7540-108D-F14D-5AF90033A7B8}"/>
              </a:ext>
            </a:extLst>
          </p:cNvPr>
          <p:cNvSpPr>
            <a:spLocks noGrp="1"/>
          </p:cNvSpPr>
          <p:nvPr>
            <p:ph type="sldNum" sz="quarter" idx="4"/>
          </p:nvPr>
        </p:nvSpPr>
        <p:spPr/>
        <p:txBody>
          <a:bodyPr/>
          <a:lstStyle/>
          <a:p>
            <a:fld id="{DE228D29-0B0A-4552-9124-17F5ACEF26E2}" type="slidenum">
              <a:rPr lang="en-US" smtClean="0"/>
              <a:pPr/>
              <a:t>4</a:t>
            </a:fld>
            <a:endParaRPr lang="en-US" dirty="0"/>
          </a:p>
        </p:txBody>
      </p:sp>
      <p:graphicFrame>
        <p:nvGraphicFramePr>
          <p:cNvPr id="10" name="Chart 9">
            <a:extLst>
              <a:ext uri="{FF2B5EF4-FFF2-40B4-BE49-F238E27FC236}">
                <a16:creationId xmlns:a16="http://schemas.microsoft.com/office/drawing/2014/main" id="{484FC63B-B5D6-DB3B-D852-4B6B5D0CDCBD}"/>
              </a:ext>
            </a:extLst>
          </p:cNvPr>
          <p:cNvGraphicFramePr>
            <a:graphicFrameLocks/>
          </p:cNvGraphicFramePr>
          <p:nvPr>
            <p:extLst>
              <p:ext uri="{D42A27DB-BD31-4B8C-83A1-F6EECF244321}">
                <p14:modId xmlns:p14="http://schemas.microsoft.com/office/powerpoint/2010/main" val="3599543376"/>
              </p:ext>
            </p:extLst>
          </p:nvPr>
        </p:nvGraphicFramePr>
        <p:xfrm>
          <a:off x="4330532" y="1014590"/>
          <a:ext cx="7548041" cy="5015274"/>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Rounded Corners 12">
            <a:extLst>
              <a:ext uri="{FF2B5EF4-FFF2-40B4-BE49-F238E27FC236}">
                <a16:creationId xmlns:a16="http://schemas.microsoft.com/office/drawing/2014/main" id="{1040232E-9029-451B-8407-1835652C8F10}"/>
              </a:ext>
            </a:extLst>
          </p:cNvPr>
          <p:cNvSpPr/>
          <p:nvPr/>
        </p:nvSpPr>
        <p:spPr>
          <a:xfrm>
            <a:off x="434976" y="2691245"/>
            <a:ext cx="3175119" cy="277437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What happened at the end of 2022?</a:t>
            </a:r>
          </a:p>
        </p:txBody>
      </p:sp>
    </p:spTree>
    <p:extLst>
      <p:ext uri="{BB962C8B-B14F-4D97-AF65-F5344CB8AC3E}">
        <p14:creationId xmlns:p14="http://schemas.microsoft.com/office/powerpoint/2010/main" val="1549023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4">
            <a:extLst>
              <a:ext uri="{FF2B5EF4-FFF2-40B4-BE49-F238E27FC236}">
                <a16:creationId xmlns:a16="http://schemas.microsoft.com/office/drawing/2014/main" id="{EF3EB656-56EA-C5F9-6ABB-4072A1576182}"/>
              </a:ext>
            </a:extLst>
          </p:cNvPr>
          <p:cNvSpPr txBox="1">
            <a:spLocks/>
          </p:cNvSpPr>
          <p:nvPr/>
        </p:nvSpPr>
        <p:spPr>
          <a:xfrm>
            <a:off x="6192521" y="4980781"/>
            <a:ext cx="6482080" cy="9350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accent1"/>
              </a:buClr>
              <a:buFont typeface="System Font Regular"/>
              <a:buNone/>
              <a:defRPr sz="1400" b="1" kern="1200">
                <a:solidFill>
                  <a:schemeClr val="accent2"/>
                </a:solidFill>
                <a:latin typeface="Telegraf" panose="00000500000000000000" pitchFamily="50" charset="0"/>
                <a:ea typeface="+mn-ea"/>
                <a:cs typeface="+mn-cs"/>
              </a:defRPr>
            </a:lvl1pPr>
            <a:lvl2pPr marL="457200" indent="0" algn="ctr" defTabSz="914400" rtl="0" eaLnBrk="1" latinLnBrk="0" hangingPunct="1">
              <a:lnSpc>
                <a:spcPct val="90000"/>
              </a:lnSpc>
              <a:spcBef>
                <a:spcPts val="600"/>
              </a:spcBef>
              <a:buClr>
                <a:schemeClr val="accent1"/>
              </a:buClr>
              <a:buFont typeface="System Font Regular"/>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1"/>
              </a:buClr>
              <a:buFont typeface="System Font Regular"/>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accent1"/>
              </a:buClr>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accent1"/>
              </a:buClr>
              <a:buFont typeface="System Font Regular"/>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
                <a:srgbClr val="026AFE"/>
              </a:buClr>
              <a:buSzTx/>
              <a:buFont typeface="System Font Regular"/>
              <a:buNone/>
              <a:tabLst/>
              <a:defRPr/>
            </a:pPr>
            <a:r>
              <a:rPr lang="en-US" sz="2400" b="0" dirty="0">
                <a:solidFill>
                  <a:schemeClr val="tx1"/>
                </a:solidFill>
                <a:latin typeface="+mn-lt"/>
              </a:rPr>
              <a:t>David.Blondheim@mercmarine.com</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a:extLst>
              <a:ext uri="{FF2B5EF4-FFF2-40B4-BE49-F238E27FC236}">
                <a16:creationId xmlns:a16="http://schemas.microsoft.com/office/drawing/2014/main" id="{C9B16784-633B-870F-C0B2-406EA324122D}"/>
              </a:ext>
            </a:extLst>
          </p:cNvPr>
          <p:cNvPicPr>
            <a:picLocks noChangeAspect="1"/>
          </p:cNvPicPr>
          <p:nvPr/>
        </p:nvPicPr>
        <p:blipFill>
          <a:blip r:embed="rId3"/>
          <a:stretch>
            <a:fillRect/>
          </a:stretch>
        </p:blipFill>
        <p:spPr>
          <a:xfrm>
            <a:off x="3527267" y="2037556"/>
            <a:ext cx="7468463" cy="2001044"/>
          </a:xfrm>
          <a:prstGeom prst="rect">
            <a:avLst/>
          </a:prstGeom>
        </p:spPr>
      </p:pic>
      <p:pic>
        <p:nvPicPr>
          <p:cNvPr id="5" name="Picture 4">
            <a:extLst>
              <a:ext uri="{FF2B5EF4-FFF2-40B4-BE49-F238E27FC236}">
                <a16:creationId xmlns:a16="http://schemas.microsoft.com/office/drawing/2014/main" id="{8E043C02-FD6A-E552-A555-4F26325391B6}"/>
              </a:ext>
            </a:extLst>
          </p:cNvPr>
          <p:cNvPicPr>
            <a:picLocks noChangeAspect="1"/>
          </p:cNvPicPr>
          <p:nvPr/>
        </p:nvPicPr>
        <p:blipFill>
          <a:blip r:embed="rId4"/>
          <a:stretch>
            <a:fillRect/>
          </a:stretch>
        </p:blipFill>
        <p:spPr>
          <a:xfrm>
            <a:off x="5829698" y="1696064"/>
            <a:ext cx="6096000" cy="2022438"/>
          </a:xfrm>
          <a:prstGeom prst="rect">
            <a:avLst/>
          </a:prstGeom>
        </p:spPr>
      </p:pic>
      <p:sp>
        <p:nvSpPr>
          <p:cNvPr id="8" name="Subtitle 4">
            <a:extLst>
              <a:ext uri="{FF2B5EF4-FFF2-40B4-BE49-F238E27FC236}">
                <a16:creationId xmlns:a16="http://schemas.microsoft.com/office/drawing/2014/main" id="{DE04327B-482D-19DE-F4BC-F06C5ADA102E}"/>
              </a:ext>
            </a:extLst>
          </p:cNvPr>
          <p:cNvSpPr txBox="1">
            <a:spLocks/>
          </p:cNvSpPr>
          <p:nvPr/>
        </p:nvSpPr>
        <p:spPr>
          <a:xfrm>
            <a:off x="576424" y="561581"/>
            <a:ext cx="4329511" cy="9350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accent1"/>
              </a:buClr>
              <a:buFont typeface="System Font Regular"/>
              <a:buNone/>
              <a:defRPr sz="1400" b="1" kern="1200">
                <a:solidFill>
                  <a:schemeClr val="accent2"/>
                </a:solidFill>
                <a:latin typeface="Telegraf" panose="00000500000000000000" pitchFamily="50" charset="0"/>
                <a:ea typeface="+mn-ea"/>
                <a:cs typeface="+mn-cs"/>
              </a:defRPr>
            </a:lvl1pPr>
            <a:lvl2pPr marL="457200" indent="0" algn="ctr" defTabSz="914400" rtl="0" eaLnBrk="1" latinLnBrk="0" hangingPunct="1">
              <a:lnSpc>
                <a:spcPct val="90000"/>
              </a:lnSpc>
              <a:spcBef>
                <a:spcPts val="600"/>
              </a:spcBef>
              <a:buClr>
                <a:schemeClr val="accent1"/>
              </a:buClr>
              <a:buFont typeface="System Font Regular"/>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1"/>
              </a:buClr>
              <a:buFont typeface="System Font Regular"/>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accent1"/>
              </a:buClr>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accent1"/>
              </a:buClr>
              <a:buFont typeface="System Font Regular"/>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26AFE"/>
              </a:buClr>
              <a:buSzTx/>
              <a:buFont typeface="System Font Regular"/>
              <a:buNone/>
              <a:tabLst/>
              <a:defRPr/>
            </a:pPr>
            <a:r>
              <a:rPr lang="en-US" sz="2400" b="0" dirty="0">
                <a:solidFill>
                  <a:schemeClr val="tx1"/>
                </a:solidFill>
                <a:latin typeface="+mn-lt"/>
              </a:rPr>
              <a:t>Code for my email</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A qr code with black dots&#10;&#10;AI-generated content may be incorrect.">
            <a:extLst>
              <a:ext uri="{FF2B5EF4-FFF2-40B4-BE49-F238E27FC236}">
                <a16:creationId xmlns:a16="http://schemas.microsoft.com/office/drawing/2014/main" id="{41284A25-C4AF-C194-968F-D7E150DD57F8}"/>
              </a:ext>
            </a:extLst>
          </p:cNvPr>
          <p:cNvPicPr>
            <a:picLocks noChangeAspect="1"/>
          </p:cNvPicPr>
          <p:nvPr/>
        </p:nvPicPr>
        <p:blipFill>
          <a:blip r:embed="rId5"/>
          <a:stretch>
            <a:fillRect/>
          </a:stretch>
        </p:blipFill>
        <p:spPr>
          <a:xfrm>
            <a:off x="473336" y="1195382"/>
            <a:ext cx="5046240" cy="5046240"/>
          </a:xfrm>
          <a:prstGeom prst="rect">
            <a:avLst/>
          </a:prstGeom>
        </p:spPr>
      </p:pic>
      <p:sp>
        <p:nvSpPr>
          <p:cNvPr id="3" name="Subtitle 4">
            <a:extLst>
              <a:ext uri="{FF2B5EF4-FFF2-40B4-BE49-F238E27FC236}">
                <a16:creationId xmlns:a16="http://schemas.microsoft.com/office/drawing/2014/main" id="{7E9F4ADD-0378-88A3-4F61-930A2432ED95}"/>
              </a:ext>
            </a:extLst>
          </p:cNvPr>
          <p:cNvSpPr txBox="1">
            <a:spLocks/>
          </p:cNvSpPr>
          <p:nvPr/>
        </p:nvSpPr>
        <p:spPr>
          <a:xfrm>
            <a:off x="6302310" y="590281"/>
            <a:ext cx="4329511" cy="935037"/>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accent1"/>
              </a:buClr>
              <a:buFont typeface="System Font Regular"/>
              <a:buNone/>
              <a:defRPr sz="1400" b="1" kern="1200">
                <a:solidFill>
                  <a:schemeClr val="accent2"/>
                </a:solidFill>
                <a:latin typeface="Telegraf" panose="00000500000000000000" pitchFamily="50" charset="0"/>
                <a:ea typeface="+mn-ea"/>
                <a:cs typeface="+mn-cs"/>
              </a:defRPr>
            </a:lvl1pPr>
            <a:lvl2pPr marL="457200" indent="0" algn="ctr" defTabSz="914400" rtl="0" eaLnBrk="1" latinLnBrk="0" hangingPunct="1">
              <a:lnSpc>
                <a:spcPct val="90000"/>
              </a:lnSpc>
              <a:spcBef>
                <a:spcPts val="600"/>
              </a:spcBef>
              <a:buClr>
                <a:schemeClr val="accent1"/>
              </a:buClr>
              <a:buFont typeface="System Font Regular"/>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600"/>
              </a:spcBef>
              <a:buClr>
                <a:schemeClr val="accent1"/>
              </a:buClr>
              <a:buFont typeface="System Font Regular"/>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600"/>
              </a:spcBef>
              <a:buClr>
                <a:schemeClr val="accent1"/>
              </a:buClr>
              <a:buFont typeface="System Font Regular"/>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600"/>
              </a:spcBef>
              <a:buClr>
                <a:schemeClr val="accent1"/>
              </a:buClr>
              <a:buFont typeface="System Font Regular"/>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
                <a:srgbClr val="026AFE"/>
              </a:buClr>
              <a:buSzTx/>
              <a:buFont typeface="System Font Regular"/>
              <a:buNone/>
              <a:tabLst/>
              <a:defRPr/>
            </a:pPr>
            <a:r>
              <a:rPr lang="en-US" sz="4400" b="0" dirty="0">
                <a:solidFill>
                  <a:schemeClr val="tx1"/>
                </a:solidFill>
                <a:latin typeface="+mn-lt"/>
              </a:rPr>
              <a:t>Questions? </a:t>
            </a:r>
            <a:endParaRPr kumimoji="0" lang="en-US" sz="4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5846267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1365373-1E21-F94A-277A-6A94DF231DBF}"/>
              </a:ext>
            </a:extLst>
          </p:cNvPr>
          <p:cNvSpPr>
            <a:spLocks noGrp="1"/>
          </p:cNvSpPr>
          <p:nvPr>
            <p:ph type="title"/>
          </p:nvPr>
        </p:nvSpPr>
        <p:spPr/>
        <p:txBody>
          <a:bodyPr/>
          <a:lstStyle/>
          <a:p>
            <a:r>
              <a:rPr lang="en-US" dirty="0"/>
              <a:t>Abstract</a:t>
            </a:r>
          </a:p>
        </p:txBody>
      </p:sp>
      <p:sp>
        <p:nvSpPr>
          <p:cNvPr id="7" name="Text Placeholder 6">
            <a:extLst>
              <a:ext uri="{FF2B5EF4-FFF2-40B4-BE49-F238E27FC236}">
                <a16:creationId xmlns:a16="http://schemas.microsoft.com/office/drawing/2014/main" id="{FF8117A4-B7F6-2192-2F48-A2DD5884613D}"/>
              </a:ext>
            </a:extLst>
          </p:cNvPr>
          <p:cNvSpPr>
            <a:spLocks noGrp="1"/>
          </p:cNvSpPr>
          <p:nvPr>
            <p:ph type="body" sz="quarter" idx="24"/>
          </p:nvPr>
        </p:nvSpPr>
        <p:spPr/>
        <p:txBody>
          <a:bodyPr/>
          <a:lstStyle/>
          <a:p>
            <a:endParaRPr lang="en-US" dirty="0"/>
          </a:p>
        </p:txBody>
      </p:sp>
      <p:sp>
        <p:nvSpPr>
          <p:cNvPr id="8" name="Content Placeholder 7">
            <a:extLst>
              <a:ext uri="{FF2B5EF4-FFF2-40B4-BE49-F238E27FC236}">
                <a16:creationId xmlns:a16="http://schemas.microsoft.com/office/drawing/2014/main" id="{12A501D8-6BF1-82CF-E8F1-3A98A951EF1E}"/>
              </a:ext>
            </a:extLst>
          </p:cNvPr>
          <p:cNvSpPr>
            <a:spLocks noGrp="1"/>
          </p:cNvSpPr>
          <p:nvPr>
            <p:ph sz="quarter" idx="25"/>
          </p:nvPr>
        </p:nvSpPr>
        <p:spPr/>
        <p:txBody>
          <a:bodyPr/>
          <a:lstStyle/>
          <a:p>
            <a:pPr marL="0" marR="0">
              <a:lnSpc>
                <a:spcPct val="115000"/>
              </a:lnSpc>
              <a:spcBef>
                <a:spcPts val="0"/>
              </a:spcBef>
              <a:spcAft>
                <a:spcPts val="800"/>
              </a:spcAft>
            </a:pPr>
            <a:r>
              <a:rPr lang="en-US" sz="2000" kern="100" dirty="0">
                <a:effectLst/>
                <a:latin typeface="Aptos" panose="020B0004020202020204" pitchFamily="34" charset="0"/>
                <a:ea typeface="DengXian" panose="02010600030101010101" pitchFamily="2" charset="-122"/>
                <a:cs typeface="Times New Roman" panose="02020603050405020304" pitchFamily="18" charset="0"/>
              </a:rPr>
              <a:t>Industry 4.0 (I4.0) is revolutionizing manufacturing by integrating advanced technologies and amplifying the critical role of data.  This transformation necessitates the synergy between people, technology, and data to obtain Operational Excellence within organizations.  Achieving these improvements requires a balance between the human and technical aspects of data and analysis.</a:t>
            </a:r>
          </a:p>
          <a:p>
            <a:pPr marL="0" marR="0">
              <a:lnSpc>
                <a:spcPct val="115000"/>
              </a:lnSpc>
              <a:spcBef>
                <a:spcPts val="0"/>
              </a:spcBef>
              <a:spcAft>
                <a:spcPts val="800"/>
              </a:spcAft>
            </a:pPr>
            <a:r>
              <a:rPr lang="en-US" sz="2000" kern="100" dirty="0">
                <a:effectLst/>
                <a:latin typeface="Aptos" panose="020B0004020202020204" pitchFamily="34" charset="0"/>
                <a:ea typeface="DengXian" panose="02010600030101010101" pitchFamily="2" charset="-122"/>
                <a:cs typeface="Times New Roman" panose="02020603050405020304" pitchFamily="18" charset="0"/>
              </a:rPr>
              <a:t> </a:t>
            </a:r>
          </a:p>
          <a:p>
            <a:pPr marL="0" marR="0">
              <a:lnSpc>
                <a:spcPct val="115000"/>
              </a:lnSpc>
              <a:spcBef>
                <a:spcPts val="0"/>
              </a:spcBef>
              <a:spcAft>
                <a:spcPts val="800"/>
              </a:spcAft>
            </a:pPr>
            <a:r>
              <a:rPr lang="en-US" sz="2000" kern="100" dirty="0">
                <a:effectLst/>
                <a:latin typeface="Aptos" panose="020B0004020202020204" pitchFamily="34" charset="0"/>
                <a:ea typeface="DengXian" panose="02010600030101010101" pitchFamily="2" charset="-122"/>
                <a:cs typeface="Times New Roman" panose="02020603050405020304" pitchFamily="18" charset="0"/>
              </a:rPr>
              <a:t>The 6C Framework for building a connected factory offers a roadmap for data collection and use in manufacturing.  The framework’s principles extend beyond the manufacturing sector, providing valuable insights for any organization working with data and analytics.  This presentation will explore the 6C Framework, focusing on the essential interplay between human and technical elements in leveraging data for organizational success.</a:t>
            </a:r>
          </a:p>
        </p:txBody>
      </p:sp>
    </p:spTree>
    <p:extLst>
      <p:ext uri="{BB962C8B-B14F-4D97-AF65-F5344CB8AC3E}">
        <p14:creationId xmlns:p14="http://schemas.microsoft.com/office/powerpoint/2010/main" val="2913201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7A19113-055F-A264-1EED-7177BAAE5584}"/>
              </a:ext>
            </a:extLst>
          </p:cNvPr>
          <p:cNvSpPr>
            <a:spLocks noGrp="1"/>
          </p:cNvSpPr>
          <p:nvPr>
            <p:ph type="ftr" sz="quarter" idx="3"/>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B15A0B33-D05B-4F51-1751-BC8B9534B49D}"/>
              </a:ext>
            </a:extLst>
          </p:cNvPr>
          <p:cNvSpPr>
            <a:spLocks noGrp="1"/>
          </p:cNvSpPr>
          <p:nvPr>
            <p:ph type="sldNum" sz="quarter" idx="4"/>
          </p:nvPr>
        </p:nvSpPr>
        <p:spPr/>
        <p:txBody>
          <a:bodyPr/>
          <a:lstStyle/>
          <a:p>
            <a:fld id="{DE228D29-0B0A-4552-9124-17F5ACEF26E2}" type="slidenum">
              <a:rPr lang="en-US" smtClean="0"/>
              <a:pPr/>
              <a:t>5</a:t>
            </a:fld>
            <a:endParaRPr lang="en-US" dirty="0"/>
          </a:p>
        </p:txBody>
      </p:sp>
      <p:sp>
        <p:nvSpPr>
          <p:cNvPr id="4" name="Text Placeholder 3">
            <a:extLst>
              <a:ext uri="{FF2B5EF4-FFF2-40B4-BE49-F238E27FC236}">
                <a16:creationId xmlns:a16="http://schemas.microsoft.com/office/drawing/2014/main" id="{74225EB4-C5D5-A407-470E-5FDB9A1DB412}"/>
              </a:ext>
            </a:extLst>
          </p:cNvPr>
          <p:cNvSpPr>
            <a:spLocks noGrp="1"/>
          </p:cNvSpPr>
          <p:nvPr>
            <p:ph type="body" sz="quarter" idx="24"/>
          </p:nvPr>
        </p:nvSpPr>
        <p:spPr/>
        <p:txBody>
          <a:bodyPr/>
          <a:lstStyle/>
          <a:p>
            <a:endParaRPr lang="en-US" dirty="0"/>
          </a:p>
        </p:txBody>
      </p:sp>
      <p:sp>
        <p:nvSpPr>
          <p:cNvPr id="31" name="Rectangle: Rounded Corners 30">
            <a:extLst>
              <a:ext uri="{FF2B5EF4-FFF2-40B4-BE49-F238E27FC236}">
                <a16:creationId xmlns:a16="http://schemas.microsoft.com/office/drawing/2014/main" id="{8B557F81-9F48-3AE5-990E-C583B2C3684D}"/>
              </a:ext>
            </a:extLst>
          </p:cNvPr>
          <p:cNvSpPr/>
          <p:nvPr/>
        </p:nvSpPr>
        <p:spPr>
          <a:xfrm>
            <a:off x="416083" y="4193952"/>
            <a:ext cx="3175119" cy="17648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ChatGPT launched November 2022</a:t>
            </a:r>
          </a:p>
        </p:txBody>
      </p:sp>
      <p:sp>
        <p:nvSpPr>
          <p:cNvPr id="32" name="Rectangle: Rounded Corners 31">
            <a:extLst>
              <a:ext uri="{FF2B5EF4-FFF2-40B4-BE49-F238E27FC236}">
                <a16:creationId xmlns:a16="http://schemas.microsoft.com/office/drawing/2014/main" id="{7E7DA130-F0C1-D3B2-0233-89CAA3ADDDC3}"/>
              </a:ext>
            </a:extLst>
          </p:cNvPr>
          <p:cNvSpPr/>
          <p:nvPr/>
        </p:nvSpPr>
        <p:spPr>
          <a:xfrm>
            <a:off x="5965473" y="1033537"/>
            <a:ext cx="4565073" cy="2104518"/>
          </a:xfrm>
          <a:prstGeom prst="round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LLM: </a:t>
            </a:r>
            <a:br>
              <a:rPr lang="en-US" sz="3600" dirty="0"/>
            </a:br>
            <a:r>
              <a:rPr lang="en-US" sz="3600" dirty="0"/>
              <a:t>Large Language Model</a:t>
            </a:r>
          </a:p>
        </p:txBody>
      </p:sp>
      <p:sp>
        <p:nvSpPr>
          <p:cNvPr id="33" name="Rectangle: Rounded Corners 32">
            <a:extLst>
              <a:ext uri="{FF2B5EF4-FFF2-40B4-BE49-F238E27FC236}">
                <a16:creationId xmlns:a16="http://schemas.microsoft.com/office/drawing/2014/main" id="{C798CBE6-514E-47CE-677C-9EC3D1733289}"/>
              </a:ext>
            </a:extLst>
          </p:cNvPr>
          <p:cNvSpPr/>
          <p:nvPr/>
        </p:nvSpPr>
        <p:spPr>
          <a:xfrm>
            <a:off x="4598429" y="3625785"/>
            <a:ext cx="7299162" cy="272306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Google AI: “a LLM is </a:t>
            </a:r>
            <a:r>
              <a:rPr lang="en-US" sz="3200" b="0" i="0" dirty="0">
                <a:solidFill>
                  <a:schemeClr val="tx1"/>
                </a:solidFill>
                <a:effectLst/>
                <a:latin typeface="Google Sans"/>
              </a:rPr>
              <a:t>a type of artificial intelligence that uses deep learning to understand, generate, and translate human language, trained on massive datasets of text and code” </a:t>
            </a:r>
            <a:endParaRPr lang="en-US" sz="3200" dirty="0">
              <a:solidFill>
                <a:schemeClr val="tx1"/>
              </a:solidFill>
            </a:endParaRPr>
          </a:p>
        </p:txBody>
      </p:sp>
      <p:cxnSp>
        <p:nvCxnSpPr>
          <p:cNvPr id="37" name="Straight Arrow Connector 36">
            <a:extLst>
              <a:ext uri="{FF2B5EF4-FFF2-40B4-BE49-F238E27FC236}">
                <a16:creationId xmlns:a16="http://schemas.microsoft.com/office/drawing/2014/main" id="{25B0B3B1-7BDA-3F2E-1D38-A2181469841F}"/>
              </a:ext>
            </a:extLst>
          </p:cNvPr>
          <p:cNvCxnSpPr>
            <a:cxnSpLocks/>
          </p:cNvCxnSpPr>
          <p:nvPr/>
        </p:nvCxnSpPr>
        <p:spPr>
          <a:xfrm>
            <a:off x="3470564" y="2213264"/>
            <a:ext cx="2223654" cy="0"/>
          </a:xfrm>
          <a:prstGeom prst="straightConnector1">
            <a:avLst/>
          </a:prstGeom>
          <a:ln w="20320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B5666F04-3ACF-4157-94C8-EE923CEB3032}"/>
              </a:ext>
            </a:extLst>
          </p:cNvPr>
          <p:cNvPicPr>
            <a:picLocks noChangeAspect="1"/>
          </p:cNvPicPr>
          <p:nvPr/>
        </p:nvPicPr>
        <p:blipFill>
          <a:blip r:embed="rId3"/>
          <a:stretch>
            <a:fillRect/>
          </a:stretch>
        </p:blipFill>
        <p:spPr>
          <a:xfrm>
            <a:off x="805722" y="1206798"/>
            <a:ext cx="2393587" cy="2393587"/>
          </a:xfrm>
          <a:prstGeom prst="rect">
            <a:avLst/>
          </a:prstGeom>
        </p:spPr>
      </p:pic>
    </p:spTree>
    <p:extLst>
      <p:ext uri="{BB962C8B-B14F-4D97-AF65-F5344CB8AC3E}">
        <p14:creationId xmlns:p14="http://schemas.microsoft.com/office/powerpoint/2010/main" val="2382740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7A19113-055F-A264-1EED-7177BAAE5584}"/>
              </a:ext>
            </a:extLst>
          </p:cNvPr>
          <p:cNvSpPr>
            <a:spLocks noGrp="1"/>
          </p:cNvSpPr>
          <p:nvPr>
            <p:ph type="ftr" sz="quarter" idx="3"/>
          </p:nvPr>
        </p:nvSpPr>
        <p:spPr/>
        <p:txBody>
          <a:bodyPr/>
          <a:lstStyle/>
          <a:p>
            <a:r>
              <a:rPr lang="en-US" dirty="0"/>
              <a:t>©2025 Brunswick Co. Confidential and all rights reserved.</a:t>
            </a:r>
          </a:p>
        </p:txBody>
      </p:sp>
      <p:sp>
        <p:nvSpPr>
          <p:cNvPr id="6" name="Slide Number Placeholder 5">
            <a:extLst>
              <a:ext uri="{FF2B5EF4-FFF2-40B4-BE49-F238E27FC236}">
                <a16:creationId xmlns:a16="http://schemas.microsoft.com/office/drawing/2014/main" id="{B15A0B33-D05B-4F51-1751-BC8B9534B49D}"/>
              </a:ext>
            </a:extLst>
          </p:cNvPr>
          <p:cNvSpPr>
            <a:spLocks noGrp="1"/>
          </p:cNvSpPr>
          <p:nvPr>
            <p:ph type="sldNum" sz="quarter" idx="4"/>
          </p:nvPr>
        </p:nvSpPr>
        <p:spPr/>
        <p:txBody>
          <a:bodyPr/>
          <a:lstStyle/>
          <a:p>
            <a:fld id="{DE228D29-0B0A-4552-9124-17F5ACEF26E2}" type="slidenum">
              <a:rPr lang="en-US" smtClean="0"/>
              <a:pPr/>
              <a:t>6</a:t>
            </a:fld>
            <a:endParaRPr lang="en-US" dirty="0"/>
          </a:p>
        </p:txBody>
      </p:sp>
      <p:sp>
        <p:nvSpPr>
          <p:cNvPr id="8" name="Text Placeholder 7">
            <a:extLst>
              <a:ext uri="{FF2B5EF4-FFF2-40B4-BE49-F238E27FC236}">
                <a16:creationId xmlns:a16="http://schemas.microsoft.com/office/drawing/2014/main" id="{C37CFF09-03BB-C9DC-5664-2131417FA39E}"/>
              </a:ext>
            </a:extLst>
          </p:cNvPr>
          <p:cNvSpPr>
            <a:spLocks noGrp="1"/>
          </p:cNvSpPr>
          <p:nvPr>
            <p:ph type="body" sz="quarter" idx="24"/>
          </p:nvPr>
        </p:nvSpPr>
        <p:spPr/>
        <p:txBody>
          <a:bodyPr/>
          <a:lstStyle/>
          <a:p>
            <a:endParaRPr lang="en-US" dirty="0"/>
          </a:p>
        </p:txBody>
      </p:sp>
      <p:sp>
        <p:nvSpPr>
          <p:cNvPr id="32" name="Rectangle: Rounded Corners 31">
            <a:extLst>
              <a:ext uri="{FF2B5EF4-FFF2-40B4-BE49-F238E27FC236}">
                <a16:creationId xmlns:a16="http://schemas.microsoft.com/office/drawing/2014/main" id="{7E7DA130-F0C1-D3B2-0233-89CAA3ADDDC3}"/>
              </a:ext>
            </a:extLst>
          </p:cNvPr>
          <p:cNvSpPr/>
          <p:nvPr/>
        </p:nvSpPr>
        <p:spPr>
          <a:xfrm>
            <a:off x="219075" y="743233"/>
            <a:ext cx="3843769" cy="1513674"/>
          </a:xfrm>
          <a:prstGeom prst="roundRect">
            <a:avLst/>
          </a:prstGeom>
          <a:solidFill>
            <a:srgbClr val="A7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LLMs</a:t>
            </a:r>
          </a:p>
        </p:txBody>
      </p:sp>
      <p:sp>
        <p:nvSpPr>
          <p:cNvPr id="2" name="Rectangle: Rounded Corners 1">
            <a:extLst>
              <a:ext uri="{FF2B5EF4-FFF2-40B4-BE49-F238E27FC236}">
                <a16:creationId xmlns:a16="http://schemas.microsoft.com/office/drawing/2014/main" id="{00F25B03-ABEB-4851-84FC-D595118E72E8}"/>
              </a:ext>
            </a:extLst>
          </p:cNvPr>
          <p:cNvSpPr/>
          <p:nvPr/>
        </p:nvSpPr>
        <p:spPr>
          <a:xfrm>
            <a:off x="4374572" y="1144705"/>
            <a:ext cx="3442855" cy="2104518"/>
          </a:xfrm>
          <a:prstGeom prst="roundRect">
            <a:avLst/>
          </a:prstGeom>
          <a:solidFill>
            <a:srgbClr val="0000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Generative AI </a:t>
            </a:r>
          </a:p>
          <a:p>
            <a:pPr algn="ctr"/>
            <a:r>
              <a:rPr lang="en-US" sz="3600" dirty="0"/>
              <a:t>(Gen AI)</a:t>
            </a:r>
          </a:p>
        </p:txBody>
      </p:sp>
      <p:sp>
        <p:nvSpPr>
          <p:cNvPr id="3" name="Rectangle: Rounded Corners 2">
            <a:extLst>
              <a:ext uri="{FF2B5EF4-FFF2-40B4-BE49-F238E27FC236}">
                <a16:creationId xmlns:a16="http://schemas.microsoft.com/office/drawing/2014/main" id="{3EFEAD1E-E303-EAF1-CBC8-981197B47BC0}"/>
              </a:ext>
            </a:extLst>
          </p:cNvPr>
          <p:cNvSpPr/>
          <p:nvPr/>
        </p:nvSpPr>
        <p:spPr>
          <a:xfrm>
            <a:off x="1331561" y="4238488"/>
            <a:ext cx="9528876" cy="207156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rPr>
              <a:t>Google AI: “Gen AI is a type of artificial intelligence that can create new content, like text, images, music, or code, based on patterns learned from existing data, responding to prompts or inputs</a:t>
            </a:r>
            <a:r>
              <a:rPr lang="en-US" sz="3200" b="0" i="0" dirty="0">
                <a:solidFill>
                  <a:schemeClr val="tx1"/>
                </a:solidFill>
                <a:effectLst/>
                <a:latin typeface="Google Sans"/>
              </a:rPr>
              <a:t>” </a:t>
            </a:r>
            <a:endParaRPr lang="en-US" sz="3200" dirty="0">
              <a:solidFill>
                <a:schemeClr val="tx1"/>
              </a:solidFill>
            </a:endParaRPr>
          </a:p>
        </p:txBody>
      </p:sp>
      <p:sp>
        <p:nvSpPr>
          <p:cNvPr id="10" name="Rectangle: Rounded Corners 9">
            <a:extLst>
              <a:ext uri="{FF2B5EF4-FFF2-40B4-BE49-F238E27FC236}">
                <a16:creationId xmlns:a16="http://schemas.microsoft.com/office/drawing/2014/main" id="{02783835-0A52-A0A5-14A8-4A28EF56364D}"/>
              </a:ext>
            </a:extLst>
          </p:cNvPr>
          <p:cNvSpPr/>
          <p:nvPr/>
        </p:nvSpPr>
        <p:spPr>
          <a:xfrm>
            <a:off x="219074" y="2507855"/>
            <a:ext cx="3843769" cy="1513674"/>
          </a:xfrm>
          <a:prstGeom prst="roundRect">
            <a:avLst/>
          </a:prstGeom>
          <a:solidFill>
            <a:srgbClr val="A7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Image Generation</a:t>
            </a:r>
          </a:p>
        </p:txBody>
      </p:sp>
      <p:sp>
        <p:nvSpPr>
          <p:cNvPr id="11" name="Rectangle: Rounded Corners 10">
            <a:extLst>
              <a:ext uri="{FF2B5EF4-FFF2-40B4-BE49-F238E27FC236}">
                <a16:creationId xmlns:a16="http://schemas.microsoft.com/office/drawing/2014/main" id="{77427A38-732F-7BCC-DB67-63E983FF7528}"/>
              </a:ext>
            </a:extLst>
          </p:cNvPr>
          <p:cNvSpPr/>
          <p:nvPr/>
        </p:nvSpPr>
        <p:spPr>
          <a:xfrm>
            <a:off x="8129154" y="743233"/>
            <a:ext cx="3843769" cy="1513674"/>
          </a:xfrm>
          <a:prstGeom prst="roundRect">
            <a:avLst/>
          </a:prstGeom>
          <a:solidFill>
            <a:srgbClr val="A7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Video Generation</a:t>
            </a:r>
          </a:p>
        </p:txBody>
      </p:sp>
      <p:sp>
        <p:nvSpPr>
          <p:cNvPr id="12" name="Rectangle: Rounded Corners 11">
            <a:extLst>
              <a:ext uri="{FF2B5EF4-FFF2-40B4-BE49-F238E27FC236}">
                <a16:creationId xmlns:a16="http://schemas.microsoft.com/office/drawing/2014/main" id="{2A644522-066F-B8E8-1CB2-81505ED83ACD}"/>
              </a:ext>
            </a:extLst>
          </p:cNvPr>
          <p:cNvSpPr/>
          <p:nvPr/>
        </p:nvSpPr>
        <p:spPr>
          <a:xfrm>
            <a:off x="8129155" y="2507855"/>
            <a:ext cx="3843769" cy="1513674"/>
          </a:xfrm>
          <a:prstGeom prst="roundRect">
            <a:avLst/>
          </a:prstGeom>
          <a:solidFill>
            <a:srgbClr val="A7A9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dirty="0">
                <a:solidFill>
                  <a:schemeClr val="tx1"/>
                </a:solidFill>
              </a:rPr>
              <a:t>Code Generation</a:t>
            </a:r>
          </a:p>
        </p:txBody>
      </p:sp>
      <p:pic>
        <p:nvPicPr>
          <p:cNvPr id="13" name="Picture 2" descr="Gemini vector logo (svg, eps) free download - Brandlogos.net">
            <a:extLst>
              <a:ext uri="{FF2B5EF4-FFF2-40B4-BE49-F238E27FC236}">
                <a16:creationId xmlns:a16="http://schemas.microsoft.com/office/drawing/2014/main" id="{DBFA7561-3BCB-4164-F864-9AA9961BF0BD}"/>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50071" y="932078"/>
            <a:ext cx="1513674" cy="151367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1232CAA3-D9E0-B7E4-1A68-96DC582DAF3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98152" y="1341201"/>
            <a:ext cx="751609" cy="751609"/>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8B6990C8-9B86-BA2E-BE85-9A38C0F9F9EE}"/>
              </a:ext>
            </a:extLst>
          </p:cNvPr>
          <p:cNvPicPr>
            <a:picLocks noChangeAspect="1"/>
          </p:cNvPicPr>
          <p:nvPr/>
        </p:nvPicPr>
        <p:blipFill>
          <a:blip r:embed="rId5"/>
          <a:stretch>
            <a:fillRect/>
          </a:stretch>
        </p:blipFill>
        <p:spPr>
          <a:xfrm>
            <a:off x="2532014" y="948514"/>
            <a:ext cx="1365828" cy="1365828"/>
          </a:xfrm>
          <a:prstGeom prst="rect">
            <a:avLst/>
          </a:prstGeom>
        </p:spPr>
      </p:pic>
      <p:pic>
        <p:nvPicPr>
          <p:cNvPr id="17" name="Picture 16">
            <a:extLst>
              <a:ext uri="{FF2B5EF4-FFF2-40B4-BE49-F238E27FC236}">
                <a16:creationId xmlns:a16="http://schemas.microsoft.com/office/drawing/2014/main" id="{12176307-641A-3BF8-C711-D5DDC45E5C3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417841" y="2813578"/>
            <a:ext cx="1230842" cy="1230842"/>
          </a:xfrm>
          <a:prstGeom prst="rect">
            <a:avLst/>
          </a:prstGeom>
        </p:spPr>
      </p:pic>
      <p:pic>
        <p:nvPicPr>
          <p:cNvPr id="18" name="Picture 4">
            <a:extLst>
              <a:ext uri="{FF2B5EF4-FFF2-40B4-BE49-F238E27FC236}">
                <a16:creationId xmlns:a16="http://schemas.microsoft.com/office/drawing/2014/main" id="{62E58B5F-02DF-43E3-7A10-0514D0F62CD0}"/>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1688915" y="3134390"/>
            <a:ext cx="751609" cy="751609"/>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a:extLst>
              <a:ext uri="{FF2B5EF4-FFF2-40B4-BE49-F238E27FC236}">
                <a16:creationId xmlns:a16="http://schemas.microsoft.com/office/drawing/2014/main" id="{279686DA-FCDB-D438-DD9F-A6DAE280F771}"/>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2752252" y="3134390"/>
            <a:ext cx="778996" cy="751609"/>
          </a:xfrm>
          <a:prstGeom prst="rect">
            <a:avLst/>
          </a:prstGeom>
        </p:spPr>
      </p:pic>
      <p:pic>
        <p:nvPicPr>
          <p:cNvPr id="1034" name="Picture 10" descr="How to Use Runway AI for Video Generation in 2024?">
            <a:extLst>
              <a:ext uri="{FF2B5EF4-FFF2-40B4-BE49-F238E27FC236}">
                <a16:creationId xmlns:a16="http://schemas.microsoft.com/office/drawing/2014/main" id="{FC78A5F2-E959-FA8B-32BC-3EFCDD9D9BED}"/>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8411751" y="1290715"/>
            <a:ext cx="852579" cy="852579"/>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a:extLst>
              <a:ext uri="{FF2B5EF4-FFF2-40B4-BE49-F238E27FC236}">
                <a16:creationId xmlns:a16="http://schemas.microsoft.com/office/drawing/2014/main" id="{D0072E3C-92DF-7E21-F4D3-9004479B3533}"/>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9546926" y="1482337"/>
            <a:ext cx="2210099" cy="481930"/>
          </a:xfrm>
          <a:prstGeom prst="rect">
            <a:avLst/>
          </a:prstGeom>
        </p:spPr>
      </p:pic>
      <p:pic>
        <p:nvPicPr>
          <p:cNvPr id="1036" name="Picture 12" descr="What is GitHub Copilot? - ESPC Conference, 2025">
            <a:extLst>
              <a:ext uri="{FF2B5EF4-FFF2-40B4-BE49-F238E27FC236}">
                <a16:creationId xmlns:a16="http://schemas.microsoft.com/office/drawing/2014/main" id="{1F344DBB-A033-9259-73E7-D833655CEADC}"/>
              </a:ext>
            </a:extLst>
          </p:cNvPr>
          <p:cNvPicPr>
            <a:picLocks noChangeAspect="1" noChangeArrowheads="1"/>
          </p:cNvPicPr>
          <p:nvPr/>
        </p:nvPicPr>
        <p:blipFill rotWithShape="1">
          <a:blip r:embed="rId10" cstate="print">
            <a:extLst>
              <a:ext uri="{28A0092B-C50C-407E-A947-70E740481C1C}">
                <a14:useLocalDpi xmlns:a14="http://schemas.microsoft.com/office/drawing/2010/main"/>
              </a:ext>
            </a:extLst>
          </a:blip>
          <a:srcRect/>
          <a:stretch/>
        </p:blipFill>
        <p:spPr bwMode="auto">
          <a:xfrm>
            <a:off x="8336443" y="3162759"/>
            <a:ext cx="2062691" cy="6893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Gemini vector logo (svg, eps) free download - Brandlogos.net">
            <a:extLst>
              <a:ext uri="{FF2B5EF4-FFF2-40B4-BE49-F238E27FC236}">
                <a16:creationId xmlns:a16="http://schemas.microsoft.com/office/drawing/2014/main" id="{516F6D4A-75F8-D8D1-5E22-26D7A71C7706}"/>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0415328" y="2811255"/>
            <a:ext cx="1513674" cy="15136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782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86F9F9F5-F66A-A4FE-D466-9EB8B63DB453}"/>
              </a:ext>
            </a:extLst>
          </p:cNvPr>
          <p:cNvSpPr>
            <a:spLocks noGrp="1"/>
          </p:cNvSpPr>
          <p:nvPr>
            <p:ph type="pic" sz="quarter" idx="25"/>
          </p:nvPr>
        </p:nvSpPr>
        <p:spPr/>
        <p:txBody>
          <a:bodyPr/>
          <a:lstStyle/>
          <a:p>
            <a:endParaRPr lang="en-US" dirty="0"/>
          </a:p>
        </p:txBody>
      </p:sp>
      <p:sp>
        <p:nvSpPr>
          <p:cNvPr id="8" name="Text Placeholder 7">
            <a:extLst>
              <a:ext uri="{FF2B5EF4-FFF2-40B4-BE49-F238E27FC236}">
                <a16:creationId xmlns:a16="http://schemas.microsoft.com/office/drawing/2014/main" id="{F47A54A8-0CE6-6A4A-B31D-83D627E4C20E}"/>
              </a:ext>
            </a:extLst>
          </p:cNvPr>
          <p:cNvSpPr>
            <a:spLocks noGrp="1"/>
          </p:cNvSpPr>
          <p:nvPr>
            <p:ph type="body" sz="quarter" idx="14"/>
          </p:nvPr>
        </p:nvSpPr>
        <p:spPr>
          <a:xfrm>
            <a:off x="6163304" y="3527053"/>
            <a:ext cx="1782302" cy="988563"/>
          </a:xfrm>
        </p:spPr>
        <p:txBody>
          <a:bodyPr/>
          <a:lstStyle/>
          <a:p>
            <a:r>
              <a:rPr lang="en-US" dirty="0"/>
              <a:t>Large Language Models (LLM)</a:t>
            </a:r>
          </a:p>
        </p:txBody>
      </p:sp>
      <p:sp>
        <p:nvSpPr>
          <p:cNvPr id="9" name="Text Placeholder 8">
            <a:extLst>
              <a:ext uri="{FF2B5EF4-FFF2-40B4-BE49-F238E27FC236}">
                <a16:creationId xmlns:a16="http://schemas.microsoft.com/office/drawing/2014/main" id="{56C88062-826A-E793-FB22-0A9D84FBCDEC}"/>
              </a:ext>
            </a:extLst>
          </p:cNvPr>
          <p:cNvSpPr>
            <a:spLocks noGrp="1"/>
          </p:cNvSpPr>
          <p:nvPr>
            <p:ph type="body" sz="quarter" idx="15"/>
          </p:nvPr>
        </p:nvSpPr>
        <p:spPr>
          <a:xfrm>
            <a:off x="6159172" y="4612622"/>
            <a:ext cx="1782302" cy="1162244"/>
          </a:xfrm>
        </p:spPr>
        <p:txBody>
          <a:bodyPr/>
          <a:lstStyle/>
          <a:p>
            <a:r>
              <a:rPr lang="en-US" sz="1800" dirty="0"/>
              <a:t>Deep Learning model designed for language understanding and generation</a:t>
            </a:r>
          </a:p>
          <a:p>
            <a:endParaRPr lang="en-US" sz="1800" dirty="0"/>
          </a:p>
        </p:txBody>
      </p:sp>
      <p:sp>
        <p:nvSpPr>
          <p:cNvPr id="3" name="Footer Placeholder 2">
            <a:extLst>
              <a:ext uri="{FF2B5EF4-FFF2-40B4-BE49-F238E27FC236}">
                <a16:creationId xmlns:a16="http://schemas.microsoft.com/office/drawing/2014/main" id="{0C2B0C9D-2902-C774-8027-13E78E7E3D67}"/>
              </a:ext>
            </a:extLst>
          </p:cNvPr>
          <p:cNvSpPr>
            <a:spLocks noGrp="1"/>
          </p:cNvSpPr>
          <p:nvPr>
            <p:ph type="ftr" sz="quarter" idx="3"/>
          </p:nvPr>
        </p:nvSpPr>
        <p:spPr/>
        <p:txBody>
          <a:bodyPr/>
          <a:lstStyle/>
          <a:p>
            <a:r>
              <a:rPr lang="en-US" dirty="0"/>
              <a:t>©2025 Brunswick Co. Confidential and all rights reserved.</a:t>
            </a:r>
          </a:p>
        </p:txBody>
      </p:sp>
      <p:sp>
        <p:nvSpPr>
          <p:cNvPr id="4" name="Slide Number Placeholder 3">
            <a:extLst>
              <a:ext uri="{FF2B5EF4-FFF2-40B4-BE49-F238E27FC236}">
                <a16:creationId xmlns:a16="http://schemas.microsoft.com/office/drawing/2014/main" id="{A812363E-84BE-9772-AA17-F2FCBC152558}"/>
              </a:ext>
            </a:extLst>
          </p:cNvPr>
          <p:cNvSpPr>
            <a:spLocks noGrp="1"/>
          </p:cNvSpPr>
          <p:nvPr>
            <p:ph type="sldNum" sz="quarter" idx="4"/>
          </p:nvPr>
        </p:nvSpPr>
        <p:spPr/>
        <p:txBody>
          <a:bodyPr/>
          <a:lstStyle/>
          <a:p>
            <a:fld id="{DE228D29-0B0A-4552-9124-17F5ACEF26E2}" type="slidenum">
              <a:rPr lang="en-US" smtClean="0"/>
              <a:pPr/>
              <a:t>7</a:t>
            </a:fld>
            <a:endParaRPr lang="en-US" dirty="0"/>
          </a:p>
        </p:txBody>
      </p:sp>
      <p:sp>
        <p:nvSpPr>
          <p:cNvPr id="15" name="Text Placeholder 14">
            <a:extLst>
              <a:ext uri="{FF2B5EF4-FFF2-40B4-BE49-F238E27FC236}">
                <a16:creationId xmlns:a16="http://schemas.microsoft.com/office/drawing/2014/main" id="{CFB659B7-A145-FDE3-A322-A8716F2AD04E}"/>
              </a:ext>
            </a:extLst>
          </p:cNvPr>
          <p:cNvSpPr>
            <a:spLocks noGrp="1"/>
          </p:cNvSpPr>
          <p:nvPr>
            <p:ph type="body" sz="quarter" idx="24"/>
          </p:nvPr>
        </p:nvSpPr>
        <p:spPr/>
        <p:txBody>
          <a:bodyPr/>
          <a:lstStyle/>
          <a:p>
            <a:endParaRPr lang="en-US" dirty="0"/>
          </a:p>
        </p:txBody>
      </p:sp>
      <p:sp>
        <p:nvSpPr>
          <p:cNvPr id="6" name="Title 5">
            <a:extLst>
              <a:ext uri="{FF2B5EF4-FFF2-40B4-BE49-F238E27FC236}">
                <a16:creationId xmlns:a16="http://schemas.microsoft.com/office/drawing/2014/main" id="{50D75BA0-8B06-FA03-5DF5-DA2ADDA7836E}"/>
              </a:ext>
            </a:extLst>
          </p:cNvPr>
          <p:cNvSpPr>
            <a:spLocks noGrp="1"/>
          </p:cNvSpPr>
          <p:nvPr>
            <p:ph type="title"/>
          </p:nvPr>
        </p:nvSpPr>
        <p:spPr/>
        <p:txBody>
          <a:bodyPr/>
          <a:lstStyle/>
          <a:p>
            <a:r>
              <a:rPr lang="en-US" dirty="0"/>
              <a:t>AI Terminology and Hierarchy</a:t>
            </a:r>
          </a:p>
        </p:txBody>
      </p:sp>
      <p:sp>
        <p:nvSpPr>
          <p:cNvPr id="20" name="Text Placeholder 19">
            <a:extLst>
              <a:ext uri="{FF2B5EF4-FFF2-40B4-BE49-F238E27FC236}">
                <a16:creationId xmlns:a16="http://schemas.microsoft.com/office/drawing/2014/main" id="{B152D78D-31AF-3E48-6A99-73CF0D34C434}"/>
              </a:ext>
            </a:extLst>
          </p:cNvPr>
          <p:cNvSpPr>
            <a:spLocks noGrp="1"/>
          </p:cNvSpPr>
          <p:nvPr>
            <p:ph type="body" sz="quarter" idx="13"/>
          </p:nvPr>
        </p:nvSpPr>
        <p:spPr/>
        <p:txBody>
          <a:bodyPr/>
          <a:lstStyle/>
          <a:p>
            <a:endParaRPr lang="en-US" dirty="0"/>
          </a:p>
        </p:txBody>
      </p:sp>
      <p:sp>
        <p:nvSpPr>
          <p:cNvPr id="137" name="Oval 136">
            <a:extLst>
              <a:ext uri="{FF2B5EF4-FFF2-40B4-BE49-F238E27FC236}">
                <a16:creationId xmlns:a16="http://schemas.microsoft.com/office/drawing/2014/main" id="{9699C569-F83F-6911-F0B9-0A5BE0550FF0}"/>
              </a:ext>
            </a:extLst>
          </p:cNvPr>
          <p:cNvSpPr/>
          <p:nvPr/>
        </p:nvSpPr>
        <p:spPr>
          <a:xfrm>
            <a:off x="8330502" y="522514"/>
            <a:ext cx="3642423" cy="5560786"/>
          </a:xfrm>
          <a:prstGeom prst="ellipse">
            <a:avLst/>
          </a:prstGeom>
          <a:solidFill>
            <a:srgbClr val="D4E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Oval 137">
            <a:extLst>
              <a:ext uri="{FF2B5EF4-FFF2-40B4-BE49-F238E27FC236}">
                <a16:creationId xmlns:a16="http://schemas.microsoft.com/office/drawing/2014/main" id="{CA610F61-46E1-FB8E-3821-71110243B2BC}"/>
              </a:ext>
            </a:extLst>
          </p:cNvPr>
          <p:cNvSpPr/>
          <p:nvPr/>
        </p:nvSpPr>
        <p:spPr>
          <a:xfrm>
            <a:off x="8621973" y="1861458"/>
            <a:ext cx="3135052" cy="3929742"/>
          </a:xfrm>
          <a:prstGeom prst="ellipse">
            <a:avLst/>
          </a:prstGeom>
          <a:solidFill>
            <a:srgbClr val="04E2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Oval 138">
            <a:extLst>
              <a:ext uri="{FF2B5EF4-FFF2-40B4-BE49-F238E27FC236}">
                <a16:creationId xmlns:a16="http://schemas.microsoft.com/office/drawing/2014/main" id="{A8726951-A5DD-CC19-69C2-CEB07CB9F42B}"/>
              </a:ext>
            </a:extLst>
          </p:cNvPr>
          <p:cNvSpPr/>
          <p:nvPr/>
        </p:nvSpPr>
        <p:spPr>
          <a:xfrm>
            <a:off x="9032034" y="2989772"/>
            <a:ext cx="2276668" cy="263988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0" name="Picture Placeholder 21" descr="Artificial Intelligence with solid fill">
            <a:extLst>
              <a:ext uri="{FF2B5EF4-FFF2-40B4-BE49-F238E27FC236}">
                <a16:creationId xmlns:a16="http://schemas.microsoft.com/office/drawing/2014/main" id="{CBC6D5D9-D201-FD32-CBAA-4B3E4BFECB9A}"/>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9648223" y="774700"/>
            <a:ext cx="1086758" cy="1086758"/>
          </a:xfrm>
          <a:prstGeom prst="ellipse">
            <a:avLst/>
          </a:prstGeom>
          <a:noFill/>
        </p:spPr>
      </p:pic>
      <p:pic>
        <p:nvPicPr>
          <p:cNvPr id="141" name="Picture Placeholder 23" descr="Scatterplot with solid fill">
            <a:extLst>
              <a:ext uri="{FF2B5EF4-FFF2-40B4-BE49-F238E27FC236}">
                <a16:creationId xmlns:a16="http://schemas.microsoft.com/office/drawing/2014/main" id="{CDA49531-AC52-9CE7-841F-19711F9DFB63}"/>
              </a:ext>
            </a:extLst>
          </p:cNvPr>
          <p:cNvPicPr>
            <a:picLocks noChangeAspect="1"/>
          </p:cNvPicPr>
          <p:nvPr/>
        </p:nvPicPr>
        <p:blipFill>
          <a:blip r:embed="rId5">
            <a:extLst>
              <a:ext uri="{96DAC541-7B7A-43D3-8B79-37D633B846F1}">
                <asvg:svgBlip xmlns:asvg="http://schemas.microsoft.com/office/drawing/2016/SVG/main" r:embed="rId6"/>
              </a:ext>
            </a:extLst>
          </a:blip>
          <a:srcRect l="73" r="73"/>
          <a:stretch>
            <a:fillRect/>
          </a:stretch>
        </p:blipFill>
        <p:spPr>
          <a:xfrm>
            <a:off x="9753092" y="2168557"/>
            <a:ext cx="821214" cy="821214"/>
          </a:xfrm>
          <a:prstGeom prst="ellipse">
            <a:avLst/>
          </a:prstGeom>
          <a:noFill/>
        </p:spPr>
      </p:pic>
      <p:pic>
        <p:nvPicPr>
          <p:cNvPr id="208" name="Picture 207">
            <a:extLst>
              <a:ext uri="{FF2B5EF4-FFF2-40B4-BE49-F238E27FC236}">
                <a16:creationId xmlns:a16="http://schemas.microsoft.com/office/drawing/2014/main" id="{6F4486D2-D8E8-E144-267F-A588BB152725}"/>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9753885" y="3296870"/>
            <a:ext cx="874318" cy="580398"/>
          </a:xfrm>
          <a:prstGeom prst="rect">
            <a:avLst/>
          </a:prstGeom>
        </p:spPr>
      </p:pic>
      <p:pic>
        <p:nvPicPr>
          <p:cNvPr id="40" name="Picture Placeholder 39" descr="Remote learning language with solid fill">
            <a:extLst>
              <a:ext uri="{FF2B5EF4-FFF2-40B4-BE49-F238E27FC236}">
                <a16:creationId xmlns:a16="http://schemas.microsoft.com/office/drawing/2014/main" id="{6FC8CCAC-D5D1-F13C-1C9D-D916DB9626E5}"/>
              </a:ext>
            </a:extLst>
          </p:cNvPr>
          <p:cNvPicPr>
            <a:picLocks noGrp="1" noChangeAspect="1"/>
          </p:cNvPicPr>
          <p:nvPr>
            <p:ph type="pic" sz="quarter" idx="23"/>
          </p:nvPr>
        </p:nvPicPr>
        <p:blipFill>
          <a:blip r:embed="rId8">
            <a:extLst>
              <a:ext uri="{96DAC541-7B7A-43D3-8B79-37D633B846F1}">
                <asvg:svgBlip xmlns:asvg="http://schemas.microsoft.com/office/drawing/2016/SVG/main" r:embed="rId9"/>
              </a:ext>
            </a:extLst>
          </a:blip>
          <a:srcRect/>
          <a:stretch>
            <a:fillRect/>
          </a:stretch>
        </p:blipFill>
        <p:spPr>
          <a:xfrm>
            <a:off x="6512203" y="2168557"/>
            <a:ext cx="1086758" cy="1086758"/>
          </a:xfrm>
        </p:spPr>
      </p:pic>
      <p:sp>
        <p:nvSpPr>
          <p:cNvPr id="45" name="Oval 44">
            <a:extLst>
              <a:ext uri="{FF2B5EF4-FFF2-40B4-BE49-F238E27FC236}">
                <a16:creationId xmlns:a16="http://schemas.microsoft.com/office/drawing/2014/main" id="{A4855E1D-6EEA-3F90-487D-0A87ECB6BD43}"/>
              </a:ext>
            </a:extLst>
          </p:cNvPr>
          <p:cNvSpPr/>
          <p:nvPr/>
        </p:nvSpPr>
        <p:spPr>
          <a:xfrm>
            <a:off x="9507578" y="4097524"/>
            <a:ext cx="1368591" cy="1349944"/>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6" name="Picture Placeholder 39" descr="Remote learning language with solid fill">
            <a:extLst>
              <a:ext uri="{FF2B5EF4-FFF2-40B4-BE49-F238E27FC236}">
                <a16:creationId xmlns:a16="http://schemas.microsoft.com/office/drawing/2014/main" id="{A84D9E9D-AC79-9E8E-A299-8B986916AF06}"/>
              </a:ext>
            </a:extLst>
          </p:cNvPr>
          <p:cNvPicPr>
            <a:picLocks noChangeAspect="1"/>
          </p:cNvPicPr>
          <p:nvPr/>
        </p:nvPicPr>
        <p:blipFill>
          <a:blip r:embed="rId10">
            <a:extLst>
              <a:ext uri="{96DAC541-7B7A-43D3-8B79-37D633B846F1}">
                <asvg:svgBlip xmlns:asvg="http://schemas.microsoft.com/office/drawing/2016/SVG/main" r:embed="rId11"/>
              </a:ext>
            </a:extLst>
          </a:blip>
          <a:srcRect/>
          <a:stretch>
            <a:fillRect/>
          </a:stretch>
        </p:blipFill>
        <p:spPr>
          <a:xfrm>
            <a:off x="9725753" y="4369234"/>
            <a:ext cx="940424" cy="940424"/>
          </a:xfrm>
          <a:prstGeom prst="ellipse">
            <a:avLst/>
          </a:prstGeom>
          <a:noFill/>
        </p:spPr>
      </p:pic>
      <p:sp>
        <p:nvSpPr>
          <p:cNvPr id="25" name="Text Placeholder 7">
            <a:extLst>
              <a:ext uri="{FF2B5EF4-FFF2-40B4-BE49-F238E27FC236}">
                <a16:creationId xmlns:a16="http://schemas.microsoft.com/office/drawing/2014/main" id="{238D19B5-8F3F-C9DA-1470-43509551E513}"/>
              </a:ext>
            </a:extLst>
          </p:cNvPr>
          <p:cNvSpPr txBox="1">
            <a:spLocks/>
          </p:cNvSpPr>
          <p:nvPr/>
        </p:nvSpPr>
        <p:spPr>
          <a:xfrm>
            <a:off x="219075" y="3457535"/>
            <a:ext cx="1782302" cy="821783"/>
          </a:xfrm>
          <a:prstGeom prst="rect">
            <a:avLst/>
          </a:prstGeom>
        </p:spPr>
        <p:txBody>
          <a:bodyPr vert="horz" lIns="0" tIns="0" rIns="0" bIns="0" rtlCol="0">
            <a:noAutofit/>
          </a:bodyPr>
          <a:lstStyle>
            <a:lvl1pPr marL="0" indent="0" algn="l" defTabSz="914400" rtl="0" eaLnBrk="1" latinLnBrk="0" hangingPunct="1">
              <a:lnSpc>
                <a:spcPct val="100000"/>
              </a:lnSpc>
              <a:spcBef>
                <a:spcPts val="0"/>
              </a:spcBef>
              <a:buClr>
                <a:schemeClr val="accent1"/>
              </a:buClr>
              <a:buFont typeface="Arial" panose="020B0604020202020204" pitchFamily="34" charset="0"/>
              <a:buNone/>
              <a:defRPr sz="2000" b="1" kern="1200">
                <a:solidFill>
                  <a:schemeClr val="tx2"/>
                </a:solidFill>
                <a:latin typeface="+mj-lt"/>
                <a:ea typeface="+mn-ea"/>
                <a:cs typeface="+mn-cs"/>
              </a:defRPr>
            </a:lvl1pPr>
            <a:lvl2pPr marL="0" indent="0" algn="l" defTabSz="914400" rtl="0" eaLnBrk="1" latinLnBrk="0" hangingPunct="1">
              <a:lnSpc>
                <a:spcPct val="100000"/>
              </a:lnSpc>
              <a:spcBef>
                <a:spcPts val="0"/>
              </a:spcBef>
              <a:buClr>
                <a:schemeClr val="accent1"/>
              </a:buClr>
              <a:buFont typeface="Arial" panose="020B0604020202020204" pitchFamily="34" charset="0"/>
              <a:buNone/>
              <a:defRPr sz="1600" b="1" kern="1200">
                <a:solidFill>
                  <a:schemeClr val="tx2"/>
                </a:solidFill>
                <a:latin typeface="Telegraf" panose="00000500000000000000" pitchFamily="50" charset="0"/>
                <a:ea typeface="+mn-ea"/>
                <a:cs typeface="+mn-cs"/>
              </a:defRPr>
            </a:lvl2pPr>
            <a:lvl3pPr marL="0" indent="0" algn="l" defTabSz="914400" rtl="0" eaLnBrk="1" latinLnBrk="0" hangingPunct="1">
              <a:lnSpc>
                <a:spcPct val="100000"/>
              </a:lnSpc>
              <a:spcBef>
                <a:spcPts val="0"/>
              </a:spcBef>
              <a:buClr>
                <a:schemeClr val="accent1"/>
              </a:buClr>
              <a:buFont typeface="Arial" panose="020B0604020202020204" pitchFamily="34" charset="0"/>
              <a:buNone/>
              <a:defRPr sz="1600" b="1" kern="1200">
                <a:solidFill>
                  <a:schemeClr val="tx2"/>
                </a:solidFill>
                <a:latin typeface="Telegraf" panose="00000500000000000000" pitchFamily="50" charset="0"/>
                <a:ea typeface="+mn-ea"/>
                <a:cs typeface="+mn-cs"/>
              </a:defRPr>
            </a:lvl3pPr>
            <a:lvl4pPr marL="0" indent="0" algn="l" defTabSz="914400" rtl="0" eaLnBrk="1" latinLnBrk="0" hangingPunct="1">
              <a:lnSpc>
                <a:spcPct val="100000"/>
              </a:lnSpc>
              <a:spcBef>
                <a:spcPts val="0"/>
              </a:spcBef>
              <a:buClr>
                <a:schemeClr val="accent1"/>
              </a:buClr>
              <a:buFont typeface="Arial" panose="020B0604020202020204" pitchFamily="34" charset="0"/>
              <a:buNone/>
              <a:defRPr sz="1600" b="1" kern="1200">
                <a:solidFill>
                  <a:schemeClr val="tx2"/>
                </a:solidFill>
                <a:latin typeface="Telegraf" panose="00000500000000000000" pitchFamily="50" charset="0"/>
                <a:ea typeface="+mn-ea"/>
                <a:cs typeface="+mn-cs"/>
              </a:defRPr>
            </a:lvl4pPr>
            <a:lvl5pPr marL="0" indent="0" algn="l" defTabSz="914400" rtl="0" eaLnBrk="1" latinLnBrk="0" hangingPunct="1">
              <a:lnSpc>
                <a:spcPct val="100000"/>
              </a:lnSpc>
              <a:spcBef>
                <a:spcPts val="0"/>
              </a:spcBef>
              <a:buClr>
                <a:schemeClr val="accent1"/>
              </a:buClr>
              <a:buFont typeface="Arial" panose="020B0604020202020204" pitchFamily="34" charset="0"/>
              <a:buNone/>
              <a:defRPr sz="1600" b="1" kern="1200">
                <a:solidFill>
                  <a:schemeClr val="tx2"/>
                </a:solidFill>
                <a:latin typeface="Telegraf" panose="000005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Artificial Intelligence (AI)</a:t>
            </a:r>
          </a:p>
        </p:txBody>
      </p:sp>
      <p:sp>
        <p:nvSpPr>
          <p:cNvPr id="26" name="Text Placeholder 8">
            <a:extLst>
              <a:ext uri="{FF2B5EF4-FFF2-40B4-BE49-F238E27FC236}">
                <a16:creationId xmlns:a16="http://schemas.microsoft.com/office/drawing/2014/main" id="{DBFA36E3-4FDF-64D6-370B-F256C79F689C}"/>
              </a:ext>
            </a:extLst>
          </p:cNvPr>
          <p:cNvSpPr txBox="1">
            <a:spLocks/>
          </p:cNvSpPr>
          <p:nvPr/>
        </p:nvSpPr>
        <p:spPr>
          <a:xfrm>
            <a:off x="219076" y="4446098"/>
            <a:ext cx="1782302" cy="1594074"/>
          </a:xfrm>
          <a:prstGeom prst="rect">
            <a:avLst/>
          </a:prstGeom>
        </p:spPr>
        <p:txBody>
          <a:bodyPr vert="horz" lIns="0" tIns="0" rIns="0" bIns="0" rtlCol="0">
            <a:noAutofit/>
          </a:bodyPr>
          <a:lstStyle>
            <a:lvl1pPr marL="0" indent="0" algn="l" defTabSz="914400" rtl="0" eaLnBrk="1" latinLnBrk="0" hangingPunct="1">
              <a:lnSpc>
                <a:spcPct val="100000"/>
              </a:lnSpc>
              <a:spcBef>
                <a:spcPts val="300"/>
              </a:spcBef>
              <a:buClr>
                <a:schemeClr val="accent1"/>
              </a:buClr>
              <a:buFont typeface="System Font Regular"/>
              <a:buNone/>
              <a:defRPr sz="1200" kern="1200">
                <a:solidFill>
                  <a:schemeClr val="tx2"/>
                </a:solidFill>
                <a:latin typeface="+mn-lt"/>
                <a:ea typeface="+mn-ea"/>
                <a:cs typeface="+mn-cs"/>
              </a:defRPr>
            </a:lvl1pPr>
            <a:lvl2pPr marL="216000" indent="-2160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tx2"/>
                </a:solidFill>
                <a:latin typeface="+mn-lt"/>
                <a:ea typeface="+mn-ea"/>
                <a:cs typeface="+mn-cs"/>
              </a:defRPr>
            </a:lvl2pPr>
            <a:lvl3pPr marL="432000" indent="-2160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tx2"/>
                </a:solidFill>
                <a:latin typeface="+mn-lt"/>
                <a:ea typeface="+mn-ea"/>
                <a:cs typeface="+mn-cs"/>
              </a:defRPr>
            </a:lvl3pPr>
            <a:lvl4pPr marL="648000" indent="-2160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864000" indent="-216000" algn="l" defTabSz="914400" rtl="0" eaLnBrk="1" latinLnBrk="0" hangingPunct="1">
              <a:lnSpc>
                <a:spcPct val="100000"/>
              </a:lnSpc>
              <a:spcBef>
                <a:spcPts val="3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800" dirty="0"/>
              <a:t>The science and engineering revolving around machines thinking like humans.  </a:t>
            </a:r>
          </a:p>
          <a:p>
            <a:endParaRPr lang="en-US" sz="1800" dirty="0"/>
          </a:p>
        </p:txBody>
      </p:sp>
      <p:sp>
        <p:nvSpPr>
          <p:cNvPr id="27" name="Text Placeholder 9">
            <a:extLst>
              <a:ext uri="{FF2B5EF4-FFF2-40B4-BE49-F238E27FC236}">
                <a16:creationId xmlns:a16="http://schemas.microsoft.com/office/drawing/2014/main" id="{A04FBF1B-A32A-01D8-168A-65D6AABF5F2B}"/>
              </a:ext>
            </a:extLst>
          </p:cNvPr>
          <p:cNvSpPr>
            <a:spLocks noGrp="1"/>
          </p:cNvSpPr>
          <p:nvPr>
            <p:ph type="body" sz="quarter" idx="16"/>
          </p:nvPr>
        </p:nvSpPr>
        <p:spPr>
          <a:xfrm>
            <a:off x="2215177" y="3457535"/>
            <a:ext cx="1782302" cy="988563"/>
          </a:xfrm>
        </p:spPr>
        <p:txBody>
          <a:bodyPr/>
          <a:lstStyle/>
          <a:p>
            <a:r>
              <a:rPr lang="en-US" dirty="0"/>
              <a:t>Machine Learning         (ML)</a:t>
            </a:r>
          </a:p>
        </p:txBody>
      </p:sp>
      <p:sp>
        <p:nvSpPr>
          <p:cNvPr id="28" name="Text Placeholder 10">
            <a:extLst>
              <a:ext uri="{FF2B5EF4-FFF2-40B4-BE49-F238E27FC236}">
                <a16:creationId xmlns:a16="http://schemas.microsoft.com/office/drawing/2014/main" id="{536F5A00-5BAE-B0D2-8E45-BF950B77E43A}"/>
              </a:ext>
            </a:extLst>
          </p:cNvPr>
          <p:cNvSpPr>
            <a:spLocks noGrp="1"/>
          </p:cNvSpPr>
          <p:nvPr>
            <p:ph type="body" sz="quarter" idx="17"/>
          </p:nvPr>
        </p:nvSpPr>
        <p:spPr>
          <a:xfrm>
            <a:off x="2215178" y="4446098"/>
            <a:ext cx="1782302" cy="1594074"/>
          </a:xfrm>
        </p:spPr>
        <p:txBody>
          <a:bodyPr/>
          <a:lstStyle/>
          <a:p>
            <a:r>
              <a:rPr lang="en-US" sz="1800" dirty="0"/>
              <a:t>The use of computers and algorithms to understand patterns in data without specific programming</a:t>
            </a:r>
          </a:p>
        </p:txBody>
      </p:sp>
      <p:sp>
        <p:nvSpPr>
          <p:cNvPr id="30" name="Text Placeholder 11">
            <a:extLst>
              <a:ext uri="{FF2B5EF4-FFF2-40B4-BE49-F238E27FC236}">
                <a16:creationId xmlns:a16="http://schemas.microsoft.com/office/drawing/2014/main" id="{82CB4990-7F1A-2F4D-84A5-860055075D19}"/>
              </a:ext>
            </a:extLst>
          </p:cNvPr>
          <p:cNvSpPr>
            <a:spLocks noGrp="1"/>
          </p:cNvSpPr>
          <p:nvPr>
            <p:ph type="body" sz="quarter" idx="18"/>
          </p:nvPr>
        </p:nvSpPr>
        <p:spPr>
          <a:xfrm>
            <a:off x="4213159" y="3457535"/>
            <a:ext cx="1240952" cy="980486"/>
          </a:xfrm>
        </p:spPr>
        <p:txBody>
          <a:bodyPr/>
          <a:lstStyle/>
          <a:p>
            <a:r>
              <a:rPr lang="en-US" dirty="0"/>
              <a:t>Deep Learning (DL)</a:t>
            </a:r>
          </a:p>
        </p:txBody>
      </p:sp>
      <p:sp>
        <p:nvSpPr>
          <p:cNvPr id="31" name="Text Placeholder 12">
            <a:extLst>
              <a:ext uri="{FF2B5EF4-FFF2-40B4-BE49-F238E27FC236}">
                <a16:creationId xmlns:a16="http://schemas.microsoft.com/office/drawing/2014/main" id="{9B7B6149-1247-79C5-B640-49BEFB3B396B}"/>
              </a:ext>
            </a:extLst>
          </p:cNvPr>
          <p:cNvSpPr>
            <a:spLocks noGrp="1"/>
          </p:cNvSpPr>
          <p:nvPr>
            <p:ph type="body" sz="quarter" idx="19"/>
          </p:nvPr>
        </p:nvSpPr>
        <p:spPr>
          <a:xfrm>
            <a:off x="4213160" y="4446098"/>
            <a:ext cx="1782302" cy="1594074"/>
          </a:xfrm>
        </p:spPr>
        <p:txBody>
          <a:bodyPr/>
          <a:lstStyle/>
          <a:p>
            <a:r>
              <a:rPr lang="en-US" sz="1800" dirty="0"/>
              <a:t>A type of machine learning based on artificial neural networks comprised of multiple layers</a:t>
            </a:r>
          </a:p>
        </p:txBody>
      </p:sp>
      <p:pic>
        <p:nvPicPr>
          <p:cNvPr id="32" name="Picture Placeholder 21" descr="Artificial Intelligence with solid fill">
            <a:extLst>
              <a:ext uri="{FF2B5EF4-FFF2-40B4-BE49-F238E27FC236}">
                <a16:creationId xmlns:a16="http://schemas.microsoft.com/office/drawing/2014/main" id="{48BFAC4C-061D-996D-A3EE-34182FD62CB3}"/>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567974" y="2099039"/>
            <a:ext cx="1086758" cy="1086758"/>
          </a:xfrm>
          <a:prstGeom prst="ellipse">
            <a:avLst/>
          </a:prstGeom>
          <a:noFill/>
        </p:spPr>
      </p:pic>
      <p:pic>
        <p:nvPicPr>
          <p:cNvPr id="33" name="Picture Placeholder 23" descr="Scatterplot with solid fill">
            <a:extLst>
              <a:ext uri="{FF2B5EF4-FFF2-40B4-BE49-F238E27FC236}">
                <a16:creationId xmlns:a16="http://schemas.microsoft.com/office/drawing/2014/main" id="{79A97483-E3F3-56AF-077A-74FC7F36799C}"/>
              </a:ext>
            </a:extLst>
          </p:cNvPr>
          <p:cNvPicPr>
            <a:picLocks noGrp="1" noChangeAspect="1"/>
          </p:cNvPicPr>
          <p:nvPr>
            <p:ph type="pic" sz="quarter" idx="26"/>
          </p:nvPr>
        </p:nvPicPr>
        <p:blipFill>
          <a:blip r:embed="rId5">
            <a:extLst>
              <a:ext uri="{96DAC541-7B7A-43D3-8B79-37D633B846F1}">
                <asvg:svgBlip xmlns:asvg="http://schemas.microsoft.com/office/drawing/2016/SVG/main" r:embed="rId6"/>
              </a:ext>
            </a:extLst>
          </a:blip>
          <a:srcRect l="73" r="73"/>
          <a:stretch>
            <a:fillRect/>
          </a:stretch>
        </p:blipFill>
        <p:spPr>
          <a:xfrm>
            <a:off x="2562950" y="2099039"/>
            <a:ext cx="1086758" cy="1086758"/>
          </a:xfrm>
        </p:spPr>
      </p:pic>
      <p:grpSp>
        <p:nvGrpSpPr>
          <p:cNvPr id="34" name="Group 33">
            <a:extLst>
              <a:ext uri="{FF2B5EF4-FFF2-40B4-BE49-F238E27FC236}">
                <a16:creationId xmlns:a16="http://schemas.microsoft.com/office/drawing/2014/main" id="{31E5E7E9-DF65-D9A2-7907-6D7C258BE111}"/>
              </a:ext>
            </a:extLst>
          </p:cNvPr>
          <p:cNvGrpSpPr/>
          <p:nvPr/>
        </p:nvGrpSpPr>
        <p:grpSpPr>
          <a:xfrm>
            <a:off x="4258586" y="2181154"/>
            <a:ext cx="1424125" cy="937972"/>
            <a:chOff x="5254409" y="2341756"/>
            <a:chExt cx="1424125" cy="937972"/>
          </a:xfrm>
        </p:grpSpPr>
        <p:sp>
          <p:nvSpPr>
            <p:cNvPr id="35" name="Oval 34">
              <a:extLst>
                <a:ext uri="{FF2B5EF4-FFF2-40B4-BE49-F238E27FC236}">
                  <a16:creationId xmlns:a16="http://schemas.microsoft.com/office/drawing/2014/main" id="{C996124B-4E5C-66E4-AC3B-DF111CDCDD46}"/>
                </a:ext>
              </a:extLst>
            </p:cNvPr>
            <p:cNvSpPr/>
            <p:nvPr/>
          </p:nvSpPr>
          <p:spPr>
            <a:xfrm>
              <a:off x="5254409" y="2562280"/>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a:extLst>
                <a:ext uri="{FF2B5EF4-FFF2-40B4-BE49-F238E27FC236}">
                  <a16:creationId xmlns:a16="http://schemas.microsoft.com/office/drawing/2014/main" id="{5231634B-5C77-6111-D522-B28A01603F6A}"/>
                </a:ext>
              </a:extLst>
            </p:cNvPr>
            <p:cNvSpPr/>
            <p:nvPr/>
          </p:nvSpPr>
          <p:spPr>
            <a:xfrm>
              <a:off x="5625550" y="2349833"/>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Oval 36">
              <a:extLst>
                <a:ext uri="{FF2B5EF4-FFF2-40B4-BE49-F238E27FC236}">
                  <a16:creationId xmlns:a16="http://schemas.microsoft.com/office/drawing/2014/main" id="{65FDE308-4961-BCFD-9A11-24A1AC94E15E}"/>
                </a:ext>
              </a:extLst>
            </p:cNvPr>
            <p:cNvSpPr/>
            <p:nvPr/>
          </p:nvSpPr>
          <p:spPr>
            <a:xfrm>
              <a:off x="5630528" y="2712720"/>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Oval 37">
              <a:extLst>
                <a:ext uri="{FF2B5EF4-FFF2-40B4-BE49-F238E27FC236}">
                  <a16:creationId xmlns:a16="http://schemas.microsoft.com/office/drawing/2014/main" id="{6828E1E2-77ED-DB20-9836-5A7FB55496F3}"/>
                </a:ext>
              </a:extLst>
            </p:cNvPr>
            <p:cNvSpPr/>
            <p:nvPr/>
          </p:nvSpPr>
          <p:spPr>
            <a:xfrm>
              <a:off x="5625550" y="3051128"/>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Oval 38">
              <a:extLst>
                <a:ext uri="{FF2B5EF4-FFF2-40B4-BE49-F238E27FC236}">
                  <a16:creationId xmlns:a16="http://schemas.microsoft.com/office/drawing/2014/main" id="{B2977BAD-A71B-161F-79A6-A850A6B0935F}"/>
                </a:ext>
              </a:extLst>
            </p:cNvPr>
            <p:cNvSpPr/>
            <p:nvPr/>
          </p:nvSpPr>
          <p:spPr>
            <a:xfrm>
              <a:off x="6047419" y="2341756"/>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53C9E07A-8BDA-51E2-DF89-25318EC7AC01}"/>
                </a:ext>
              </a:extLst>
            </p:cNvPr>
            <p:cNvSpPr/>
            <p:nvPr/>
          </p:nvSpPr>
          <p:spPr>
            <a:xfrm>
              <a:off x="6052397" y="2704643"/>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85BADBFE-BF89-2626-AFE8-60E07EFBFA49}"/>
                </a:ext>
              </a:extLst>
            </p:cNvPr>
            <p:cNvSpPr/>
            <p:nvPr/>
          </p:nvSpPr>
          <p:spPr>
            <a:xfrm>
              <a:off x="6047419" y="3043051"/>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Oval 42">
              <a:extLst>
                <a:ext uri="{FF2B5EF4-FFF2-40B4-BE49-F238E27FC236}">
                  <a16:creationId xmlns:a16="http://schemas.microsoft.com/office/drawing/2014/main" id="{8857CFEB-7280-E01C-7C35-02B30920D2E7}"/>
                </a:ext>
              </a:extLst>
            </p:cNvPr>
            <p:cNvSpPr/>
            <p:nvPr/>
          </p:nvSpPr>
          <p:spPr>
            <a:xfrm>
              <a:off x="6449934" y="2562280"/>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2336C733-AFC8-9042-03EB-FA2E81E994F0}"/>
                </a:ext>
              </a:extLst>
            </p:cNvPr>
            <p:cNvSpPr/>
            <p:nvPr/>
          </p:nvSpPr>
          <p:spPr>
            <a:xfrm>
              <a:off x="6449934" y="2897104"/>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a:extLst>
                <a:ext uri="{FF2B5EF4-FFF2-40B4-BE49-F238E27FC236}">
                  <a16:creationId xmlns:a16="http://schemas.microsoft.com/office/drawing/2014/main" id="{D8BCA0D5-FC5D-08F1-2A85-5C892D4C0205}"/>
                </a:ext>
              </a:extLst>
            </p:cNvPr>
            <p:cNvSpPr/>
            <p:nvPr/>
          </p:nvSpPr>
          <p:spPr>
            <a:xfrm>
              <a:off x="5254409" y="2900689"/>
              <a:ext cx="228600" cy="228600"/>
            </a:xfrm>
            <a:prstGeom prst="ellipse">
              <a:avLst/>
            </a:prstGeom>
            <a:solidFill>
              <a:schemeClr val="tx1">
                <a:lumMod val="95000"/>
                <a:lumOff val="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8" name="Straight Connector 47">
              <a:extLst>
                <a:ext uri="{FF2B5EF4-FFF2-40B4-BE49-F238E27FC236}">
                  <a16:creationId xmlns:a16="http://schemas.microsoft.com/office/drawing/2014/main" id="{A3CECA9A-B68C-562B-02D0-4CC6D8AF7EBC}"/>
                </a:ext>
              </a:extLst>
            </p:cNvPr>
            <p:cNvCxnSpPr>
              <a:cxnSpLocks/>
              <a:stCxn id="35" idx="6"/>
              <a:endCxn id="36" idx="2"/>
            </p:cNvCxnSpPr>
            <p:nvPr/>
          </p:nvCxnSpPr>
          <p:spPr>
            <a:xfrm flipV="1">
              <a:off x="5483009" y="2464133"/>
              <a:ext cx="142541" cy="21244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9084336D-404D-6FB5-4EFA-59E222984498}"/>
                </a:ext>
              </a:extLst>
            </p:cNvPr>
            <p:cNvCxnSpPr>
              <a:cxnSpLocks/>
              <a:stCxn id="35" idx="6"/>
              <a:endCxn id="37" idx="2"/>
            </p:cNvCxnSpPr>
            <p:nvPr/>
          </p:nvCxnSpPr>
          <p:spPr>
            <a:xfrm>
              <a:off x="5483009" y="2676580"/>
              <a:ext cx="147519" cy="15044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F4B12D0A-45D0-5DDC-4086-D23456FCBD01}"/>
                </a:ext>
              </a:extLst>
            </p:cNvPr>
            <p:cNvCxnSpPr>
              <a:cxnSpLocks/>
              <a:stCxn id="35" idx="6"/>
              <a:endCxn id="38" idx="2"/>
            </p:cNvCxnSpPr>
            <p:nvPr/>
          </p:nvCxnSpPr>
          <p:spPr>
            <a:xfrm>
              <a:off x="5483009" y="2676580"/>
              <a:ext cx="142541" cy="48884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0CA7113B-3F99-F82C-BA1C-54A370EEF71A}"/>
                </a:ext>
              </a:extLst>
            </p:cNvPr>
            <p:cNvCxnSpPr>
              <a:cxnSpLocks/>
              <a:stCxn id="47" idx="6"/>
              <a:endCxn id="36" idx="2"/>
            </p:cNvCxnSpPr>
            <p:nvPr/>
          </p:nvCxnSpPr>
          <p:spPr>
            <a:xfrm flipV="1">
              <a:off x="5483009" y="2464133"/>
              <a:ext cx="142541" cy="550856"/>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AEF4E2F-EDBB-2437-BB31-DA5E48F41EBA}"/>
                </a:ext>
              </a:extLst>
            </p:cNvPr>
            <p:cNvCxnSpPr>
              <a:cxnSpLocks/>
              <a:stCxn id="47" idx="6"/>
              <a:endCxn id="37" idx="2"/>
            </p:cNvCxnSpPr>
            <p:nvPr/>
          </p:nvCxnSpPr>
          <p:spPr>
            <a:xfrm flipV="1">
              <a:off x="5483009" y="2827020"/>
              <a:ext cx="147519" cy="18796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BDA71D54-E95A-0FE8-4BFA-439CCDC069A0}"/>
                </a:ext>
              </a:extLst>
            </p:cNvPr>
            <p:cNvCxnSpPr>
              <a:cxnSpLocks/>
              <a:stCxn id="47" idx="6"/>
              <a:endCxn id="38" idx="2"/>
            </p:cNvCxnSpPr>
            <p:nvPr/>
          </p:nvCxnSpPr>
          <p:spPr>
            <a:xfrm>
              <a:off x="5483009" y="3014989"/>
              <a:ext cx="142541" cy="150439"/>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8F58169B-9220-285C-3EC1-81EB75EE55D8}"/>
                </a:ext>
              </a:extLst>
            </p:cNvPr>
            <p:cNvCxnSpPr>
              <a:cxnSpLocks/>
              <a:stCxn id="39" idx="2"/>
              <a:endCxn id="36" idx="6"/>
            </p:cNvCxnSpPr>
            <p:nvPr/>
          </p:nvCxnSpPr>
          <p:spPr>
            <a:xfrm flipH="1">
              <a:off x="5854150" y="2456056"/>
              <a:ext cx="193269" cy="807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CC36E992-24C9-CB9D-A91D-E605192C8013}"/>
                </a:ext>
              </a:extLst>
            </p:cNvPr>
            <p:cNvCxnSpPr>
              <a:cxnSpLocks/>
              <a:stCxn id="41" idx="2"/>
              <a:endCxn id="37" idx="6"/>
            </p:cNvCxnSpPr>
            <p:nvPr/>
          </p:nvCxnSpPr>
          <p:spPr>
            <a:xfrm flipH="1">
              <a:off x="5859128" y="2818943"/>
              <a:ext cx="193269" cy="807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F4C2698-79F6-794C-8030-9809826AA0DA}"/>
                </a:ext>
              </a:extLst>
            </p:cNvPr>
            <p:cNvCxnSpPr>
              <a:cxnSpLocks/>
              <a:stCxn id="42" idx="2"/>
              <a:endCxn id="38" idx="6"/>
            </p:cNvCxnSpPr>
            <p:nvPr/>
          </p:nvCxnSpPr>
          <p:spPr>
            <a:xfrm flipH="1">
              <a:off x="5854150" y="3157351"/>
              <a:ext cx="193269" cy="807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9E74B385-A19F-8C77-F503-B5B3908F1DEE}"/>
                </a:ext>
              </a:extLst>
            </p:cNvPr>
            <p:cNvCxnSpPr>
              <a:cxnSpLocks/>
              <a:stCxn id="41" idx="2"/>
              <a:endCxn id="36" idx="6"/>
            </p:cNvCxnSpPr>
            <p:nvPr/>
          </p:nvCxnSpPr>
          <p:spPr>
            <a:xfrm flipH="1" flipV="1">
              <a:off x="5854150" y="2464133"/>
              <a:ext cx="198247" cy="354810"/>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8CC77E44-B643-93C5-018D-9B8D4DF18809}"/>
                </a:ext>
              </a:extLst>
            </p:cNvPr>
            <p:cNvCxnSpPr>
              <a:cxnSpLocks/>
              <a:stCxn id="42" idx="2"/>
              <a:endCxn id="36" idx="6"/>
            </p:cNvCxnSpPr>
            <p:nvPr/>
          </p:nvCxnSpPr>
          <p:spPr>
            <a:xfrm flipH="1" flipV="1">
              <a:off x="5854150" y="2464133"/>
              <a:ext cx="193269" cy="69321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AB10FD86-7B55-23D5-C4A7-14FF7F0DF104}"/>
                </a:ext>
              </a:extLst>
            </p:cNvPr>
            <p:cNvCxnSpPr>
              <a:cxnSpLocks/>
              <a:stCxn id="39" idx="2"/>
              <a:endCxn id="37" idx="6"/>
            </p:cNvCxnSpPr>
            <p:nvPr/>
          </p:nvCxnSpPr>
          <p:spPr>
            <a:xfrm flipH="1">
              <a:off x="5859128" y="2456056"/>
              <a:ext cx="188291" cy="370964"/>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68B9CBC-F8B1-4A8F-6FFE-799FBB49CFFD}"/>
                </a:ext>
              </a:extLst>
            </p:cNvPr>
            <p:cNvCxnSpPr>
              <a:cxnSpLocks/>
              <a:stCxn id="42" idx="2"/>
              <a:endCxn id="37" idx="6"/>
            </p:cNvCxnSpPr>
            <p:nvPr/>
          </p:nvCxnSpPr>
          <p:spPr>
            <a:xfrm flipH="1" flipV="1">
              <a:off x="5859128" y="2827020"/>
              <a:ext cx="188291" cy="33033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ADA0903F-606D-DF86-38F6-AF42091D08C2}"/>
                </a:ext>
              </a:extLst>
            </p:cNvPr>
            <p:cNvCxnSpPr>
              <a:cxnSpLocks/>
              <a:stCxn id="39" idx="2"/>
              <a:endCxn id="38" idx="6"/>
            </p:cNvCxnSpPr>
            <p:nvPr/>
          </p:nvCxnSpPr>
          <p:spPr>
            <a:xfrm flipH="1">
              <a:off x="5854150" y="2456056"/>
              <a:ext cx="193269" cy="709372"/>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3E966A8C-7D2A-4C9B-49AB-11BB9A2710C7}"/>
                </a:ext>
              </a:extLst>
            </p:cNvPr>
            <p:cNvCxnSpPr>
              <a:cxnSpLocks/>
              <a:stCxn id="41" idx="2"/>
              <a:endCxn id="38" idx="6"/>
            </p:cNvCxnSpPr>
            <p:nvPr/>
          </p:nvCxnSpPr>
          <p:spPr>
            <a:xfrm flipH="1">
              <a:off x="5854150" y="2818943"/>
              <a:ext cx="198247" cy="346485"/>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1CBEB3AA-F7A0-78B3-189F-496B60EFCCB6}"/>
                </a:ext>
              </a:extLst>
            </p:cNvPr>
            <p:cNvCxnSpPr>
              <a:cxnSpLocks/>
              <a:stCxn id="43" idx="2"/>
              <a:endCxn id="39" idx="6"/>
            </p:cNvCxnSpPr>
            <p:nvPr/>
          </p:nvCxnSpPr>
          <p:spPr>
            <a:xfrm flipH="1" flipV="1">
              <a:off x="6276019" y="2456056"/>
              <a:ext cx="173915" cy="220524"/>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4188499E-9CAC-9D07-6E35-705EE0EE6938}"/>
                </a:ext>
              </a:extLst>
            </p:cNvPr>
            <p:cNvCxnSpPr>
              <a:cxnSpLocks/>
              <a:stCxn id="39" idx="6"/>
              <a:endCxn id="44" idx="2"/>
            </p:cNvCxnSpPr>
            <p:nvPr/>
          </p:nvCxnSpPr>
          <p:spPr>
            <a:xfrm>
              <a:off x="6276019" y="2456056"/>
              <a:ext cx="173915" cy="555348"/>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AEEC7B95-2DB5-39E1-FCCD-F548F4BBB23D}"/>
                </a:ext>
              </a:extLst>
            </p:cNvPr>
            <p:cNvCxnSpPr>
              <a:cxnSpLocks/>
              <a:stCxn id="43" idx="2"/>
              <a:endCxn id="41" idx="6"/>
            </p:cNvCxnSpPr>
            <p:nvPr/>
          </p:nvCxnSpPr>
          <p:spPr>
            <a:xfrm flipH="1">
              <a:off x="6280997" y="2676580"/>
              <a:ext cx="168937" cy="142363"/>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7710663C-CB49-22F2-E8A8-B6A542B87598}"/>
                </a:ext>
              </a:extLst>
            </p:cNvPr>
            <p:cNvCxnSpPr>
              <a:cxnSpLocks/>
              <a:stCxn id="44" idx="2"/>
              <a:endCxn id="41" idx="6"/>
            </p:cNvCxnSpPr>
            <p:nvPr/>
          </p:nvCxnSpPr>
          <p:spPr>
            <a:xfrm flipH="1" flipV="1">
              <a:off x="6280997" y="2818943"/>
              <a:ext cx="168937" cy="19246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0A879831-2ADD-5054-A115-5192F74C7C0C}"/>
                </a:ext>
              </a:extLst>
            </p:cNvPr>
            <p:cNvCxnSpPr>
              <a:cxnSpLocks/>
              <a:stCxn id="43" idx="2"/>
              <a:endCxn id="42" idx="6"/>
            </p:cNvCxnSpPr>
            <p:nvPr/>
          </p:nvCxnSpPr>
          <p:spPr>
            <a:xfrm flipH="1">
              <a:off x="6276019" y="2676580"/>
              <a:ext cx="173915" cy="480771"/>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90EA57AA-3743-7D11-DC8E-11AEA329B72F}"/>
                </a:ext>
              </a:extLst>
            </p:cNvPr>
            <p:cNvCxnSpPr>
              <a:cxnSpLocks/>
              <a:stCxn id="44" idx="2"/>
              <a:endCxn id="42" idx="6"/>
            </p:cNvCxnSpPr>
            <p:nvPr/>
          </p:nvCxnSpPr>
          <p:spPr>
            <a:xfrm flipH="1">
              <a:off x="6276019" y="3011404"/>
              <a:ext cx="173915" cy="145947"/>
            </a:xfrm>
            <a:prstGeom prst="line">
              <a:avLst/>
            </a:prstGeom>
            <a:ln w="127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42788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xEl>
                                              <p:pRg st="0" end="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7">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0">
                                            <p:txEl>
                                              <p:pRg st="0" end="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1">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txEl>
                                              <p:pRg st="0" end="0"/>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37" grpId="0" animBg="1"/>
      <p:bldP spid="138" grpId="0" animBg="1"/>
      <p:bldP spid="139" grpId="0" animBg="1"/>
      <p:bldP spid="45" grpId="0" animBg="1"/>
      <p:bldP spid="25" grpId="0"/>
      <p:bldP spid="26" grpId="0"/>
      <p:bldP spid="27" grpId="0" uiExpand="1" build="p"/>
      <p:bldP spid="28" grpId="0" build="p"/>
      <p:bldP spid="30" grpId="0" uiExpand="1" build="p"/>
      <p:bldP spid="3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178C422-55DF-D244-59B5-0F821852C771}"/>
              </a:ext>
            </a:extLst>
          </p:cNvPr>
          <p:cNvSpPr>
            <a:spLocks noGrp="1"/>
          </p:cNvSpPr>
          <p:nvPr>
            <p:ph type="title"/>
          </p:nvPr>
        </p:nvSpPr>
        <p:spPr>
          <a:xfrm>
            <a:off x="388231" y="1784703"/>
            <a:ext cx="2563812" cy="3329164"/>
          </a:xfrm>
        </p:spPr>
        <p:txBody>
          <a:bodyPr/>
          <a:lstStyle/>
          <a:p>
            <a:r>
              <a:rPr lang="en-US" sz="4000" dirty="0"/>
              <a:t>AI marketing (and hype) has created confusion</a:t>
            </a:r>
          </a:p>
        </p:txBody>
      </p:sp>
      <p:sp>
        <p:nvSpPr>
          <p:cNvPr id="9" name="Footer Placeholder 8">
            <a:extLst>
              <a:ext uri="{FF2B5EF4-FFF2-40B4-BE49-F238E27FC236}">
                <a16:creationId xmlns:a16="http://schemas.microsoft.com/office/drawing/2014/main" id="{209BDC82-7007-C3E8-0979-F6C61156CD94}"/>
              </a:ext>
            </a:extLst>
          </p:cNvPr>
          <p:cNvSpPr>
            <a:spLocks noGrp="1"/>
          </p:cNvSpPr>
          <p:nvPr>
            <p:ph type="ftr" sz="quarter" idx="3"/>
          </p:nvPr>
        </p:nvSpPr>
        <p:spPr/>
        <p:txBody>
          <a:bodyPr/>
          <a:lstStyle/>
          <a:p>
            <a:r>
              <a:rPr lang="en-US" dirty="0"/>
              <a:t>©2025 Brunswick Co. Confidential and all rights reserved.</a:t>
            </a:r>
          </a:p>
        </p:txBody>
      </p:sp>
      <p:sp>
        <p:nvSpPr>
          <p:cNvPr id="10" name="Slide Number Placeholder 9">
            <a:extLst>
              <a:ext uri="{FF2B5EF4-FFF2-40B4-BE49-F238E27FC236}">
                <a16:creationId xmlns:a16="http://schemas.microsoft.com/office/drawing/2014/main" id="{6DD08CF9-419B-8D96-7DC6-82B31591BFF8}"/>
              </a:ext>
            </a:extLst>
          </p:cNvPr>
          <p:cNvSpPr>
            <a:spLocks noGrp="1"/>
          </p:cNvSpPr>
          <p:nvPr>
            <p:ph type="sldNum" sz="quarter" idx="4"/>
          </p:nvPr>
        </p:nvSpPr>
        <p:spPr/>
        <p:txBody>
          <a:bodyPr/>
          <a:lstStyle/>
          <a:p>
            <a:fld id="{DE228D29-0B0A-4552-9124-17F5ACEF26E2}" type="slidenum">
              <a:rPr lang="en-US" smtClean="0"/>
              <a:pPr/>
              <a:t>8</a:t>
            </a:fld>
            <a:endParaRPr lang="en-US" dirty="0"/>
          </a:p>
        </p:txBody>
      </p:sp>
      <p:sp>
        <p:nvSpPr>
          <p:cNvPr id="19" name="Text Placeholder 18">
            <a:extLst>
              <a:ext uri="{FF2B5EF4-FFF2-40B4-BE49-F238E27FC236}">
                <a16:creationId xmlns:a16="http://schemas.microsoft.com/office/drawing/2014/main" id="{A34AE40B-ABF1-3AA1-C564-18E41593E5A7}"/>
              </a:ext>
            </a:extLst>
          </p:cNvPr>
          <p:cNvSpPr>
            <a:spLocks noGrp="1"/>
          </p:cNvSpPr>
          <p:nvPr>
            <p:ph type="body" sz="quarter" idx="24"/>
          </p:nvPr>
        </p:nvSpPr>
        <p:spPr/>
        <p:txBody>
          <a:bodyPr/>
          <a:lstStyle/>
          <a:p>
            <a:endParaRPr lang="en-US" dirty="0"/>
          </a:p>
        </p:txBody>
      </p:sp>
      <p:grpSp>
        <p:nvGrpSpPr>
          <p:cNvPr id="29" name="Group 28">
            <a:extLst>
              <a:ext uri="{FF2B5EF4-FFF2-40B4-BE49-F238E27FC236}">
                <a16:creationId xmlns:a16="http://schemas.microsoft.com/office/drawing/2014/main" id="{0DD9334A-BB4A-A887-DCD7-9C83C1F9E936}"/>
              </a:ext>
            </a:extLst>
          </p:cNvPr>
          <p:cNvGrpSpPr/>
          <p:nvPr/>
        </p:nvGrpSpPr>
        <p:grpSpPr>
          <a:xfrm>
            <a:off x="3741930" y="648607"/>
            <a:ext cx="3642423" cy="5560786"/>
            <a:chOff x="6603302" y="648607"/>
            <a:chExt cx="3642423" cy="5560786"/>
          </a:xfrm>
        </p:grpSpPr>
        <p:sp>
          <p:nvSpPr>
            <p:cNvPr id="21" name="Oval 20">
              <a:extLst>
                <a:ext uri="{FF2B5EF4-FFF2-40B4-BE49-F238E27FC236}">
                  <a16:creationId xmlns:a16="http://schemas.microsoft.com/office/drawing/2014/main" id="{4AFF9149-FB18-F0E7-7F53-8ABA1E8FF3EC}"/>
                </a:ext>
              </a:extLst>
            </p:cNvPr>
            <p:cNvSpPr/>
            <p:nvPr/>
          </p:nvSpPr>
          <p:spPr>
            <a:xfrm>
              <a:off x="6603302" y="648607"/>
              <a:ext cx="3642423" cy="5560786"/>
            </a:xfrm>
            <a:prstGeom prst="ellipse">
              <a:avLst/>
            </a:prstGeom>
            <a:solidFill>
              <a:srgbClr val="D4E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43D7600-5A55-467D-71EF-155EFF3C855C}"/>
                </a:ext>
              </a:extLst>
            </p:cNvPr>
            <p:cNvSpPr/>
            <p:nvPr/>
          </p:nvSpPr>
          <p:spPr>
            <a:xfrm>
              <a:off x="6894773" y="1987551"/>
              <a:ext cx="3135052" cy="3929742"/>
            </a:xfrm>
            <a:prstGeom prst="ellipse">
              <a:avLst/>
            </a:prstGeom>
            <a:solidFill>
              <a:srgbClr val="04E2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69A08AD-ABF5-A82D-14C2-5B2F95BB2212}"/>
                </a:ext>
              </a:extLst>
            </p:cNvPr>
            <p:cNvSpPr/>
            <p:nvPr/>
          </p:nvSpPr>
          <p:spPr>
            <a:xfrm>
              <a:off x="7304834" y="3115865"/>
              <a:ext cx="2276668" cy="263988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Placeholder 21" descr="Artificial Intelligence with solid fill">
              <a:extLst>
                <a:ext uri="{FF2B5EF4-FFF2-40B4-BE49-F238E27FC236}">
                  <a16:creationId xmlns:a16="http://schemas.microsoft.com/office/drawing/2014/main" id="{50F2F47A-62BE-4ED6-0D57-65859775806C}"/>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7921023" y="900793"/>
              <a:ext cx="1086758" cy="1086758"/>
            </a:xfrm>
            <a:prstGeom prst="ellipse">
              <a:avLst/>
            </a:prstGeom>
            <a:noFill/>
          </p:spPr>
        </p:pic>
        <p:pic>
          <p:nvPicPr>
            <p:cNvPr id="25" name="Picture Placeholder 23" descr="Scatterplot with solid fill">
              <a:extLst>
                <a:ext uri="{FF2B5EF4-FFF2-40B4-BE49-F238E27FC236}">
                  <a16:creationId xmlns:a16="http://schemas.microsoft.com/office/drawing/2014/main" id="{8AC3A3BE-CB02-6491-BEA3-DA699DA5F506}"/>
                </a:ext>
              </a:extLst>
            </p:cNvPr>
            <p:cNvPicPr>
              <a:picLocks noChangeAspect="1"/>
            </p:cNvPicPr>
            <p:nvPr/>
          </p:nvPicPr>
          <p:blipFill>
            <a:blip r:embed="rId5">
              <a:extLst>
                <a:ext uri="{96DAC541-7B7A-43D3-8B79-37D633B846F1}">
                  <asvg:svgBlip xmlns:asvg="http://schemas.microsoft.com/office/drawing/2016/SVG/main" r:embed="rId6"/>
                </a:ext>
              </a:extLst>
            </a:blip>
            <a:srcRect l="73" r="73"/>
            <a:stretch>
              <a:fillRect/>
            </a:stretch>
          </p:blipFill>
          <p:spPr>
            <a:xfrm>
              <a:off x="8025892" y="2294650"/>
              <a:ext cx="821214" cy="821214"/>
            </a:xfrm>
            <a:prstGeom prst="ellipse">
              <a:avLst/>
            </a:prstGeom>
            <a:noFill/>
          </p:spPr>
        </p:pic>
        <p:pic>
          <p:nvPicPr>
            <p:cNvPr id="26" name="Picture 25">
              <a:extLst>
                <a:ext uri="{FF2B5EF4-FFF2-40B4-BE49-F238E27FC236}">
                  <a16:creationId xmlns:a16="http://schemas.microsoft.com/office/drawing/2014/main" id="{9B6A097F-9EA5-3283-BDBC-5390B6F4F1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26685" y="3422963"/>
              <a:ext cx="874318" cy="580398"/>
            </a:xfrm>
            <a:prstGeom prst="rect">
              <a:avLst/>
            </a:prstGeom>
          </p:spPr>
        </p:pic>
        <p:sp>
          <p:nvSpPr>
            <p:cNvPr id="27" name="Oval 26">
              <a:extLst>
                <a:ext uri="{FF2B5EF4-FFF2-40B4-BE49-F238E27FC236}">
                  <a16:creationId xmlns:a16="http://schemas.microsoft.com/office/drawing/2014/main" id="{D4CD021B-FCB5-F14D-36DD-129ABDA49EFC}"/>
                </a:ext>
              </a:extLst>
            </p:cNvPr>
            <p:cNvSpPr/>
            <p:nvPr/>
          </p:nvSpPr>
          <p:spPr>
            <a:xfrm>
              <a:off x="7780378" y="4223617"/>
              <a:ext cx="1368591" cy="1349944"/>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Placeholder 39" descr="Remote learning language with solid fill">
              <a:extLst>
                <a:ext uri="{FF2B5EF4-FFF2-40B4-BE49-F238E27FC236}">
                  <a16:creationId xmlns:a16="http://schemas.microsoft.com/office/drawing/2014/main" id="{2F992718-DD4A-A01B-C5FD-5FF6981D1AD4}"/>
                </a:ext>
              </a:extLst>
            </p:cNvPr>
            <p:cNvPicPr>
              <a:picLocks noChangeAspect="1"/>
            </p:cNvPicPr>
            <p:nvPr/>
          </p:nvPicPr>
          <p:blipFill>
            <a:blip r:embed="rId8">
              <a:extLst>
                <a:ext uri="{96DAC541-7B7A-43D3-8B79-37D633B846F1}">
                  <asvg:svgBlip xmlns:asvg="http://schemas.microsoft.com/office/drawing/2016/SVG/main" r:embed="rId9"/>
                </a:ext>
              </a:extLst>
            </a:blip>
            <a:srcRect/>
            <a:stretch>
              <a:fillRect/>
            </a:stretch>
          </p:blipFill>
          <p:spPr>
            <a:xfrm>
              <a:off x="7998553" y="4495327"/>
              <a:ext cx="940424" cy="940424"/>
            </a:xfrm>
            <a:prstGeom prst="ellipse">
              <a:avLst/>
            </a:prstGeom>
            <a:noFill/>
          </p:spPr>
        </p:pic>
      </p:grpSp>
      <p:sp>
        <p:nvSpPr>
          <p:cNvPr id="30" name="Rectangle: Rounded Corners 29">
            <a:extLst>
              <a:ext uri="{FF2B5EF4-FFF2-40B4-BE49-F238E27FC236}">
                <a16:creationId xmlns:a16="http://schemas.microsoft.com/office/drawing/2014/main" id="{36062315-3BCE-FEA0-50F7-120F5C7F6681}"/>
              </a:ext>
            </a:extLst>
          </p:cNvPr>
          <p:cNvSpPr/>
          <p:nvPr/>
        </p:nvSpPr>
        <p:spPr>
          <a:xfrm>
            <a:off x="7749477" y="1509823"/>
            <a:ext cx="4007548" cy="4063737"/>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This subset of specialized AI tools, used in data generation, is what some people think when they hear AI – not understanding or overlooking the full spectrum of AI capabilities</a:t>
            </a:r>
          </a:p>
        </p:txBody>
      </p:sp>
      <p:cxnSp>
        <p:nvCxnSpPr>
          <p:cNvPr id="32" name="Straight Arrow Connector 31">
            <a:extLst>
              <a:ext uri="{FF2B5EF4-FFF2-40B4-BE49-F238E27FC236}">
                <a16:creationId xmlns:a16="http://schemas.microsoft.com/office/drawing/2014/main" id="{84F96C7B-3F0D-9E45-0E94-0BECA8C14B92}"/>
              </a:ext>
            </a:extLst>
          </p:cNvPr>
          <p:cNvCxnSpPr>
            <a:cxnSpLocks/>
            <a:endCxn id="27" idx="6"/>
          </p:cNvCxnSpPr>
          <p:nvPr/>
        </p:nvCxnSpPr>
        <p:spPr>
          <a:xfrm flipH="1">
            <a:off x="6287597" y="3931517"/>
            <a:ext cx="1572300" cy="967072"/>
          </a:xfrm>
          <a:prstGeom prst="straightConnector1">
            <a:avLst/>
          </a:prstGeom>
          <a:ln w="1270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45206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a:extLst>
              <a:ext uri="{FF2B5EF4-FFF2-40B4-BE49-F238E27FC236}">
                <a16:creationId xmlns:a16="http://schemas.microsoft.com/office/drawing/2014/main" id="{E178C422-55DF-D244-59B5-0F821852C771}"/>
              </a:ext>
            </a:extLst>
          </p:cNvPr>
          <p:cNvSpPr>
            <a:spLocks noGrp="1"/>
          </p:cNvSpPr>
          <p:nvPr>
            <p:ph type="title"/>
          </p:nvPr>
        </p:nvSpPr>
        <p:spPr>
          <a:xfrm>
            <a:off x="434975" y="1075357"/>
            <a:ext cx="2563812" cy="3022510"/>
          </a:xfrm>
        </p:spPr>
        <p:txBody>
          <a:bodyPr anchor="t"/>
          <a:lstStyle/>
          <a:p>
            <a:r>
              <a:rPr lang="en-US" sz="3600" dirty="0"/>
              <a:t>There are distinct and important differences between these tools.</a:t>
            </a:r>
          </a:p>
        </p:txBody>
      </p:sp>
      <p:sp>
        <p:nvSpPr>
          <p:cNvPr id="9" name="Footer Placeholder 8">
            <a:extLst>
              <a:ext uri="{FF2B5EF4-FFF2-40B4-BE49-F238E27FC236}">
                <a16:creationId xmlns:a16="http://schemas.microsoft.com/office/drawing/2014/main" id="{209BDC82-7007-C3E8-0979-F6C61156CD94}"/>
              </a:ext>
            </a:extLst>
          </p:cNvPr>
          <p:cNvSpPr>
            <a:spLocks noGrp="1"/>
          </p:cNvSpPr>
          <p:nvPr>
            <p:ph type="ftr" sz="quarter" idx="3"/>
          </p:nvPr>
        </p:nvSpPr>
        <p:spPr/>
        <p:txBody>
          <a:bodyPr/>
          <a:lstStyle/>
          <a:p>
            <a:r>
              <a:rPr lang="en-US" dirty="0"/>
              <a:t>©2025 Brunswick Co. Confidential and all rights reserved.</a:t>
            </a:r>
          </a:p>
        </p:txBody>
      </p:sp>
      <p:sp>
        <p:nvSpPr>
          <p:cNvPr id="10" name="Slide Number Placeholder 9">
            <a:extLst>
              <a:ext uri="{FF2B5EF4-FFF2-40B4-BE49-F238E27FC236}">
                <a16:creationId xmlns:a16="http://schemas.microsoft.com/office/drawing/2014/main" id="{6DD08CF9-419B-8D96-7DC6-82B31591BFF8}"/>
              </a:ext>
            </a:extLst>
          </p:cNvPr>
          <p:cNvSpPr>
            <a:spLocks noGrp="1"/>
          </p:cNvSpPr>
          <p:nvPr>
            <p:ph type="sldNum" sz="quarter" idx="4"/>
          </p:nvPr>
        </p:nvSpPr>
        <p:spPr/>
        <p:txBody>
          <a:bodyPr/>
          <a:lstStyle/>
          <a:p>
            <a:fld id="{DE228D29-0B0A-4552-9124-17F5ACEF26E2}" type="slidenum">
              <a:rPr lang="en-US" smtClean="0"/>
              <a:pPr/>
              <a:t>9</a:t>
            </a:fld>
            <a:endParaRPr lang="en-US" dirty="0"/>
          </a:p>
        </p:txBody>
      </p:sp>
      <p:sp>
        <p:nvSpPr>
          <p:cNvPr id="19" name="Text Placeholder 18">
            <a:extLst>
              <a:ext uri="{FF2B5EF4-FFF2-40B4-BE49-F238E27FC236}">
                <a16:creationId xmlns:a16="http://schemas.microsoft.com/office/drawing/2014/main" id="{A34AE40B-ABF1-3AA1-C564-18E41593E5A7}"/>
              </a:ext>
            </a:extLst>
          </p:cNvPr>
          <p:cNvSpPr>
            <a:spLocks noGrp="1"/>
          </p:cNvSpPr>
          <p:nvPr>
            <p:ph type="body" sz="quarter" idx="24"/>
          </p:nvPr>
        </p:nvSpPr>
        <p:spPr/>
        <p:txBody>
          <a:bodyPr/>
          <a:lstStyle/>
          <a:p>
            <a:endParaRPr lang="en-US" dirty="0"/>
          </a:p>
        </p:txBody>
      </p:sp>
      <p:grpSp>
        <p:nvGrpSpPr>
          <p:cNvPr id="29" name="Group 28">
            <a:extLst>
              <a:ext uri="{FF2B5EF4-FFF2-40B4-BE49-F238E27FC236}">
                <a16:creationId xmlns:a16="http://schemas.microsoft.com/office/drawing/2014/main" id="{0DD9334A-BB4A-A887-DCD7-9C83C1F9E936}"/>
              </a:ext>
            </a:extLst>
          </p:cNvPr>
          <p:cNvGrpSpPr/>
          <p:nvPr/>
        </p:nvGrpSpPr>
        <p:grpSpPr>
          <a:xfrm>
            <a:off x="3741930" y="648607"/>
            <a:ext cx="3642423" cy="5560786"/>
            <a:chOff x="6603302" y="648607"/>
            <a:chExt cx="3642423" cy="5560786"/>
          </a:xfrm>
        </p:grpSpPr>
        <p:sp>
          <p:nvSpPr>
            <p:cNvPr id="21" name="Oval 20">
              <a:extLst>
                <a:ext uri="{FF2B5EF4-FFF2-40B4-BE49-F238E27FC236}">
                  <a16:creationId xmlns:a16="http://schemas.microsoft.com/office/drawing/2014/main" id="{4AFF9149-FB18-F0E7-7F53-8ABA1E8FF3EC}"/>
                </a:ext>
              </a:extLst>
            </p:cNvPr>
            <p:cNvSpPr/>
            <p:nvPr/>
          </p:nvSpPr>
          <p:spPr>
            <a:xfrm>
              <a:off x="6603302" y="648607"/>
              <a:ext cx="3642423" cy="5560786"/>
            </a:xfrm>
            <a:prstGeom prst="ellipse">
              <a:avLst/>
            </a:prstGeom>
            <a:solidFill>
              <a:srgbClr val="D4E8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a:extLst>
                <a:ext uri="{FF2B5EF4-FFF2-40B4-BE49-F238E27FC236}">
                  <a16:creationId xmlns:a16="http://schemas.microsoft.com/office/drawing/2014/main" id="{543D7600-5A55-467D-71EF-155EFF3C855C}"/>
                </a:ext>
              </a:extLst>
            </p:cNvPr>
            <p:cNvSpPr/>
            <p:nvPr/>
          </p:nvSpPr>
          <p:spPr>
            <a:xfrm>
              <a:off x="6894773" y="1987551"/>
              <a:ext cx="3135052" cy="3929742"/>
            </a:xfrm>
            <a:prstGeom prst="ellipse">
              <a:avLst/>
            </a:prstGeom>
            <a:solidFill>
              <a:srgbClr val="04E25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369A08AD-ABF5-A82D-14C2-5B2F95BB2212}"/>
                </a:ext>
              </a:extLst>
            </p:cNvPr>
            <p:cNvSpPr/>
            <p:nvPr/>
          </p:nvSpPr>
          <p:spPr>
            <a:xfrm>
              <a:off x="7304834" y="3115865"/>
              <a:ext cx="2276668" cy="2639888"/>
            </a:xfrm>
            <a:prstGeom prst="ellipse">
              <a:avLst/>
            </a:prstGeom>
            <a:solidFill>
              <a:schemeClr val="tx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4" name="Picture Placeholder 21" descr="Artificial Intelligence with solid fill">
              <a:extLst>
                <a:ext uri="{FF2B5EF4-FFF2-40B4-BE49-F238E27FC236}">
                  <a16:creationId xmlns:a16="http://schemas.microsoft.com/office/drawing/2014/main" id="{50F2F47A-62BE-4ED6-0D57-65859775806C}"/>
                </a:ext>
              </a:extLst>
            </p:cNvPr>
            <p:cNvPicPr>
              <a:picLocks noChangeAspect="1"/>
            </p:cNvPicPr>
            <p:nvPr/>
          </p:nvPicPr>
          <p:blipFill>
            <a:blip r:embed="rId3">
              <a:extLst>
                <a:ext uri="{96DAC541-7B7A-43D3-8B79-37D633B846F1}">
                  <asvg:svgBlip xmlns:asvg="http://schemas.microsoft.com/office/drawing/2016/SVG/main" r:embed="rId4"/>
                </a:ext>
              </a:extLst>
            </a:blip>
            <a:srcRect/>
            <a:stretch>
              <a:fillRect/>
            </a:stretch>
          </p:blipFill>
          <p:spPr>
            <a:xfrm>
              <a:off x="7921023" y="900793"/>
              <a:ext cx="1086758" cy="1086758"/>
            </a:xfrm>
            <a:prstGeom prst="ellipse">
              <a:avLst/>
            </a:prstGeom>
            <a:noFill/>
          </p:spPr>
        </p:pic>
        <p:pic>
          <p:nvPicPr>
            <p:cNvPr id="25" name="Picture Placeholder 23" descr="Scatterplot with solid fill">
              <a:extLst>
                <a:ext uri="{FF2B5EF4-FFF2-40B4-BE49-F238E27FC236}">
                  <a16:creationId xmlns:a16="http://schemas.microsoft.com/office/drawing/2014/main" id="{8AC3A3BE-CB02-6491-BEA3-DA699DA5F506}"/>
                </a:ext>
              </a:extLst>
            </p:cNvPr>
            <p:cNvPicPr>
              <a:picLocks noChangeAspect="1"/>
            </p:cNvPicPr>
            <p:nvPr/>
          </p:nvPicPr>
          <p:blipFill>
            <a:blip r:embed="rId5">
              <a:extLst>
                <a:ext uri="{96DAC541-7B7A-43D3-8B79-37D633B846F1}">
                  <asvg:svgBlip xmlns:asvg="http://schemas.microsoft.com/office/drawing/2016/SVG/main" r:embed="rId6"/>
                </a:ext>
              </a:extLst>
            </a:blip>
            <a:srcRect l="73" r="73"/>
            <a:stretch>
              <a:fillRect/>
            </a:stretch>
          </p:blipFill>
          <p:spPr>
            <a:xfrm>
              <a:off x="8025892" y="2294650"/>
              <a:ext cx="821214" cy="821214"/>
            </a:xfrm>
            <a:prstGeom prst="ellipse">
              <a:avLst/>
            </a:prstGeom>
            <a:noFill/>
          </p:spPr>
        </p:pic>
        <p:pic>
          <p:nvPicPr>
            <p:cNvPr id="26" name="Picture 25">
              <a:extLst>
                <a:ext uri="{FF2B5EF4-FFF2-40B4-BE49-F238E27FC236}">
                  <a16:creationId xmlns:a16="http://schemas.microsoft.com/office/drawing/2014/main" id="{9B6A097F-9EA5-3283-BDBC-5390B6F4F14C}"/>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8026685" y="3422963"/>
              <a:ext cx="874318" cy="580398"/>
            </a:xfrm>
            <a:prstGeom prst="rect">
              <a:avLst/>
            </a:prstGeom>
          </p:spPr>
        </p:pic>
        <p:sp>
          <p:nvSpPr>
            <p:cNvPr id="27" name="Oval 26">
              <a:extLst>
                <a:ext uri="{FF2B5EF4-FFF2-40B4-BE49-F238E27FC236}">
                  <a16:creationId xmlns:a16="http://schemas.microsoft.com/office/drawing/2014/main" id="{D4CD021B-FCB5-F14D-36DD-129ABDA49EFC}"/>
                </a:ext>
              </a:extLst>
            </p:cNvPr>
            <p:cNvSpPr/>
            <p:nvPr/>
          </p:nvSpPr>
          <p:spPr>
            <a:xfrm>
              <a:off x="7780378" y="4223617"/>
              <a:ext cx="1368591" cy="1349944"/>
            </a:xfrm>
            <a:prstGeom prst="ellipse">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Placeholder 39" descr="Remote learning language with solid fill">
              <a:extLst>
                <a:ext uri="{FF2B5EF4-FFF2-40B4-BE49-F238E27FC236}">
                  <a16:creationId xmlns:a16="http://schemas.microsoft.com/office/drawing/2014/main" id="{2F992718-DD4A-A01B-C5FD-5FF6981D1AD4}"/>
                </a:ext>
              </a:extLst>
            </p:cNvPr>
            <p:cNvPicPr>
              <a:picLocks noChangeAspect="1"/>
            </p:cNvPicPr>
            <p:nvPr/>
          </p:nvPicPr>
          <p:blipFill>
            <a:blip r:embed="rId8">
              <a:extLst>
                <a:ext uri="{96DAC541-7B7A-43D3-8B79-37D633B846F1}">
                  <asvg:svgBlip xmlns:asvg="http://schemas.microsoft.com/office/drawing/2016/SVG/main" r:embed="rId9"/>
                </a:ext>
              </a:extLst>
            </a:blip>
            <a:srcRect/>
            <a:stretch>
              <a:fillRect/>
            </a:stretch>
          </p:blipFill>
          <p:spPr>
            <a:xfrm>
              <a:off x="7998553" y="4495327"/>
              <a:ext cx="940424" cy="940424"/>
            </a:xfrm>
            <a:prstGeom prst="ellipse">
              <a:avLst/>
            </a:prstGeom>
            <a:noFill/>
          </p:spPr>
        </p:pic>
      </p:grpSp>
      <p:sp>
        <p:nvSpPr>
          <p:cNvPr id="30" name="Rectangle: Rounded Corners 29">
            <a:extLst>
              <a:ext uri="{FF2B5EF4-FFF2-40B4-BE49-F238E27FC236}">
                <a16:creationId xmlns:a16="http://schemas.microsoft.com/office/drawing/2014/main" id="{36062315-3BCE-FEA0-50F7-120F5C7F6681}"/>
              </a:ext>
            </a:extLst>
          </p:cNvPr>
          <p:cNvSpPr/>
          <p:nvPr/>
        </p:nvSpPr>
        <p:spPr>
          <a:xfrm>
            <a:off x="7749477" y="4097866"/>
            <a:ext cx="4007548" cy="133788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Generative AI </a:t>
            </a:r>
          </a:p>
          <a:p>
            <a:pPr algn="ctr"/>
            <a:r>
              <a:rPr lang="en-US" sz="2800" dirty="0"/>
              <a:t>(Gen AI)</a:t>
            </a:r>
          </a:p>
        </p:txBody>
      </p:sp>
      <p:cxnSp>
        <p:nvCxnSpPr>
          <p:cNvPr id="32" name="Straight Arrow Connector 31">
            <a:extLst>
              <a:ext uri="{FF2B5EF4-FFF2-40B4-BE49-F238E27FC236}">
                <a16:creationId xmlns:a16="http://schemas.microsoft.com/office/drawing/2014/main" id="{84F96C7B-3F0D-9E45-0E94-0BECA8C14B92}"/>
              </a:ext>
            </a:extLst>
          </p:cNvPr>
          <p:cNvCxnSpPr>
            <a:cxnSpLocks/>
          </p:cNvCxnSpPr>
          <p:nvPr/>
        </p:nvCxnSpPr>
        <p:spPr>
          <a:xfrm flipH="1">
            <a:off x="6077605" y="4752622"/>
            <a:ext cx="1904345" cy="156866"/>
          </a:xfrm>
          <a:prstGeom prst="straightConnector1">
            <a:avLst/>
          </a:prstGeom>
          <a:ln w="1270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Rounded Corners 2">
            <a:extLst>
              <a:ext uri="{FF2B5EF4-FFF2-40B4-BE49-F238E27FC236}">
                <a16:creationId xmlns:a16="http://schemas.microsoft.com/office/drawing/2014/main" id="{C951FBE2-496B-AA04-6A2E-A2CA74D33C09}"/>
              </a:ext>
            </a:extLst>
          </p:cNvPr>
          <p:cNvSpPr/>
          <p:nvPr/>
        </p:nvSpPr>
        <p:spPr>
          <a:xfrm>
            <a:off x="7857427" y="648607"/>
            <a:ext cx="4007548" cy="181408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Predictive AI or  </a:t>
            </a:r>
          </a:p>
          <a:p>
            <a:pPr algn="ctr"/>
            <a:r>
              <a:rPr lang="en-US" sz="2800" dirty="0"/>
              <a:t>Applied AI or </a:t>
            </a:r>
          </a:p>
          <a:p>
            <a:pPr algn="ctr"/>
            <a:r>
              <a:rPr lang="en-US" sz="2800" dirty="0"/>
              <a:t>Narrow AI or</a:t>
            </a:r>
            <a:br>
              <a:rPr lang="en-US" sz="2800" dirty="0"/>
            </a:br>
            <a:r>
              <a:rPr lang="en-US" sz="2800" dirty="0"/>
              <a:t>Machine Learning</a:t>
            </a:r>
          </a:p>
        </p:txBody>
      </p:sp>
      <p:cxnSp>
        <p:nvCxnSpPr>
          <p:cNvPr id="4" name="Straight Arrow Connector 3">
            <a:extLst>
              <a:ext uri="{FF2B5EF4-FFF2-40B4-BE49-F238E27FC236}">
                <a16:creationId xmlns:a16="http://schemas.microsoft.com/office/drawing/2014/main" id="{15B395D9-6616-20AD-F0B5-6DA48277F925}"/>
              </a:ext>
            </a:extLst>
          </p:cNvPr>
          <p:cNvCxnSpPr>
            <a:cxnSpLocks/>
          </p:cNvCxnSpPr>
          <p:nvPr/>
        </p:nvCxnSpPr>
        <p:spPr>
          <a:xfrm flipH="1">
            <a:off x="6287597" y="2105378"/>
            <a:ext cx="1886643" cy="1650172"/>
          </a:xfrm>
          <a:prstGeom prst="straightConnector1">
            <a:avLst/>
          </a:prstGeom>
          <a:ln w="1270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95FD1CB-F830-8662-D5E9-F94B4B8398DA}"/>
              </a:ext>
            </a:extLst>
          </p:cNvPr>
          <p:cNvCxnSpPr>
            <a:cxnSpLocks/>
          </p:cNvCxnSpPr>
          <p:nvPr/>
        </p:nvCxnSpPr>
        <p:spPr>
          <a:xfrm flipH="1">
            <a:off x="6077605" y="2031991"/>
            <a:ext cx="1873188" cy="557611"/>
          </a:xfrm>
          <a:prstGeom prst="straightConnector1">
            <a:avLst/>
          </a:prstGeom>
          <a:ln w="1270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5B2A794-2482-99CE-9CEB-C6A064C5A7B7}"/>
              </a:ext>
            </a:extLst>
          </p:cNvPr>
          <p:cNvSpPr txBox="1"/>
          <p:nvPr/>
        </p:nvSpPr>
        <p:spPr>
          <a:xfrm>
            <a:off x="7857427" y="5536955"/>
            <a:ext cx="3642423" cy="461665"/>
          </a:xfrm>
          <a:prstGeom prst="rect">
            <a:avLst/>
          </a:prstGeom>
          <a:noFill/>
        </p:spPr>
        <p:txBody>
          <a:bodyPr wrap="square" rtlCol="0">
            <a:spAutoFit/>
          </a:bodyPr>
          <a:lstStyle/>
          <a:p>
            <a:pPr algn="ctr"/>
            <a:r>
              <a:rPr lang="en-US" sz="2400" dirty="0"/>
              <a:t>Generates new data</a:t>
            </a:r>
          </a:p>
        </p:txBody>
      </p:sp>
      <p:sp>
        <p:nvSpPr>
          <p:cNvPr id="15" name="TextBox 14">
            <a:extLst>
              <a:ext uri="{FF2B5EF4-FFF2-40B4-BE49-F238E27FC236}">
                <a16:creationId xmlns:a16="http://schemas.microsoft.com/office/drawing/2014/main" id="{802DE971-1D8B-E71B-A788-9990627BEE0A}"/>
              </a:ext>
            </a:extLst>
          </p:cNvPr>
          <p:cNvSpPr txBox="1"/>
          <p:nvPr/>
        </p:nvSpPr>
        <p:spPr>
          <a:xfrm>
            <a:off x="7932039" y="2479093"/>
            <a:ext cx="3642423" cy="830997"/>
          </a:xfrm>
          <a:prstGeom prst="rect">
            <a:avLst/>
          </a:prstGeom>
          <a:noFill/>
        </p:spPr>
        <p:txBody>
          <a:bodyPr wrap="square" rtlCol="0">
            <a:spAutoFit/>
          </a:bodyPr>
          <a:lstStyle/>
          <a:p>
            <a:pPr algn="ctr"/>
            <a:r>
              <a:rPr lang="en-US" sz="2400" dirty="0"/>
              <a:t>Provides predictions or classifications from data</a:t>
            </a:r>
          </a:p>
        </p:txBody>
      </p:sp>
      <p:sp>
        <p:nvSpPr>
          <p:cNvPr id="2" name="Title 16">
            <a:extLst>
              <a:ext uri="{FF2B5EF4-FFF2-40B4-BE49-F238E27FC236}">
                <a16:creationId xmlns:a16="http://schemas.microsoft.com/office/drawing/2014/main" id="{D58BDDDE-7F40-2BCE-9134-03A16A26C88B}"/>
              </a:ext>
            </a:extLst>
          </p:cNvPr>
          <p:cNvSpPr txBox="1">
            <a:spLocks/>
          </p:cNvSpPr>
          <p:nvPr/>
        </p:nvSpPr>
        <p:spPr>
          <a:xfrm>
            <a:off x="434975" y="4369981"/>
            <a:ext cx="2563812" cy="1628639"/>
          </a:xfrm>
          <a:prstGeom prst="rect">
            <a:avLst/>
          </a:prstGeom>
        </p:spPr>
        <p:txBody>
          <a:bodyPr vert="horz" lIns="0" tIns="0" rIns="0" bIns="0" rtlCol="0" anchor="b">
            <a:noAutofit/>
          </a:bodyPr>
          <a:lstStyle>
            <a:lvl1pPr algn="l" defTabSz="914400" rtl="0" eaLnBrk="1" latinLnBrk="0" hangingPunct="1">
              <a:lnSpc>
                <a:spcPct val="90000"/>
              </a:lnSpc>
              <a:spcBef>
                <a:spcPct val="0"/>
              </a:spcBef>
              <a:buNone/>
              <a:defRPr sz="2800" kern="1200" spc="-50" baseline="0">
                <a:solidFill>
                  <a:schemeClr val="tx2"/>
                </a:solidFill>
                <a:latin typeface="+mj-lt"/>
                <a:ea typeface="Tahoma" panose="020B0604030504040204" pitchFamily="34" charset="0"/>
                <a:cs typeface="Tahoma" panose="020B0604030504040204" pitchFamily="34" charset="0"/>
              </a:defRPr>
            </a:lvl1pPr>
          </a:lstStyle>
          <a:p>
            <a:br>
              <a:rPr lang="en-US" sz="3600" dirty="0"/>
            </a:br>
            <a:r>
              <a:rPr lang="en-US" sz="3600" dirty="0"/>
              <a:t> </a:t>
            </a:r>
            <a:br>
              <a:rPr lang="en-US" sz="3600" dirty="0"/>
            </a:br>
            <a:r>
              <a:rPr lang="en-US" sz="3600" dirty="0"/>
              <a:t>They solve different problems.</a:t>
            </a:r>
          </a:p>
        </p:txBody>
      </p:sp>
    </p:spTree>
    <p:extLst>
      <p:ext uri="{BB962C8B-B14F-4D97-AF65-F5344CB8AC3E}">
        <p14:creationId xmlns:p14="http://schemas.microsoft.com/office/powerpoint/2010/main" val="3993256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 grpId="0" animBg="1"/>
      <p:bldP spid="14" grpId="0"/>
      <p:bldP spid="15" grpId="0"/>
      <p:bldP spid="2" grpId="0"/>
    </p:bldLst>
  </p:timing>
</p:sld>
</file>

<file path=ppt/theme/theme1.xml><?xml version="1.0" encoding="utf-8"?>
<a:theme xmlns:a="http://schemas.openxmlformats.org/drawingml/2006/main" name="Brunswick Theme 2022">
  <a:themeElements>
    <a:clrScheme name="Brunswick Theme">
      <a:dk1>
        <a:srgbClr val="000000"/>
      </a:dk1>
      <a:lt1>
        <a:srgbClr val="FFFFFF"/>
      </a:lt1>
      <a:dk2>
        <a:srgbClr val="000018"/>
      </a:dk2>
      <a:lt2>
        <a:srgbClr val="FFFFFF"/>
      </a:lt2>
      <a:accent1>
        <a:srgbClr val="026AFE"/>
      </a:accent1>
      <a:accent2>
        <a:srgbClr val="D4E8FF"/>
      </a:accent2>
      <a:accent3>
        <a:srgbClr val="026AFE"/>
      </a:accent3>
      <a:accent4>
        <a:srgbClr val="D4E8FF"/>
      </a:accent4>
      <a:accent5>
        <a:srgbClr val="026AFE"/>
      </a:accent5>
      <a:accent6>
        <a:srgbClr val="D4E8FF"/>
      </a:accent6>
      <a:hlink>
        <a:srgbClr val="026AFE"/>
      </a:hlink>
      <a:folHlink>
        <a:srgbClr val="026AFE"/>
      </a:folHlink>
    </a:clrScheme>
    <a:fontScheme name="Brunswick">
      <a:majorFont>
        <a:latin typeface="Arial"/>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custClrLst>
    <a:custClr name="Midnight">
      <a:srgbClr val="000018"/>
    </a:custClr>
    <a:custClr name="Brunswick Blue">
      <a:srgbClr val="026AFE"/>
    </a:custClr>
    <a:custClr name="Brunswick Sky">
      <a:srgbClr val="D4E8FF"/>
    </a:custClr>
    <a:custClr name="White">
      <a:srgbClr val="FFFFFF"/>
    </a:custClr>
    <a:custClr name="Accent Green">
      <a:srgbClr val="04E255"/>
    </a:custClr>
    <a:custClr name="Accent Blue">
      <a:srgbClr val="00C4FF"/>
    </a:custClr>
    <a:custClr name="Accent Purple">
      <a:srgbClr val="A665FF"/>
    </a:custClr>
    <a:custClr name="Grey A">
      <a:srgbClr val="6D6E70"/>
    </a:custClr>
    <a:custClr name="Grey B">
      <a:srgbClr val="A7A9AB"/>
    </a:custClr>
  </a:custClrLst>
  <a:extLst>
    <a:ext uri="{05A4C25C-085E-4340-85A3-A5531E510DB2}">
      <thm15:themeFamily xmlns:thm15="http://schemas.microsoft.com/office/thememl/2012/main" name="2024 Brunswick PowerPoint Template-Main template_V4" id="{D298441D-066B-B846-AC67-23C1D53A0680}" vid="{74094F89-12DF-4847-9112-FBE3919A5E1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5336DAAA0A61F4892BD4F8799EF00D1" ma:contentTypeVersion="16" ma:contentTypeDescription="Create a new document." ma:contentTypeScope="" ma:versionID="d296ec10b13c964b46d12e526c5fe1f1">
  <xsd:schema xmlns:xsd="http://www.w3.org/2001/XMLSchema" xmlns:xs="http://www.w3.org/2001/XMLSchema" xmlns:p="http://schemas.microsoft.com/office/2006/metadata/properties" xmlns:ns2="d6a0cbdb-d23a-4722-916d-323477dd9f48" xmlns:ns3="eb6d4f11-bd3c-461a-9a2f-c7224fdcebc5" xmlns:ns4="4c7b6ce5-254d-4868-a5bb-507dba921cea" targetNamespace="http://schemas.microsoft.com/office/2006/metadata/properties" ma:root="true" ma:fieldsID="59944aa4a72423ba47129f5dd13e9a08" ns2:_="" ns3:_="" ns4:_="">
    <xsd:import namespace="d6a0cbdb-d23a-4722-916d-323477dd9f48"/>
    <xsd:import namespace="eb6d4f11-bd3c-461a-9a2f-c7224fdcebc5"/>
    <xsd:import namespace="4c7b6ce5-254d-4868-a5bb-507dba921ce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4:SharedWithUsers" minOccurs="0"/>
                <xsd:element ref="ns4:SharedWithDetails" minOccurs="0"/>
                <xsd:element ref="ns2:MediaServiceLoca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6a0cbdb-d23a-4722-916d-323477dd9f4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72c8abbf-dea4-47fa-9c7b-53b8762bbccf"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description="" ma:indexed="true" ma:internalName="MediaServiceLocation" ma:readOnly="true">
      <xsd:simpleType>
        <xsd:restriction base="dms:Text"/>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b6d4f11-bd3c-461a-9a2f-c7224fdcebc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d19b82a2-912e-4756-a619-7b8e0067b1c3}" ma:internalName="TaxCatchAll" ma:showField="CatchAllData" ma:web="eb6d4f11-bd3c-461a-9a2f-c7224fdcebc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4c7b6ce5-254d-4868-a5bb-507dba921cea"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4c7b6ce5-254d-4868-a5bb-507dba921cea">
      <UserInfo>
        <DisplayName>Carla de Lange</DisplayName>
        <AccountId>34</AccountId>
        <AccountType/>
      </UserInfo>
      <UserInfo>
        <DisplayName>Alli Straus</DisplayName>
        <AccountId>12</AccountId>
        <AccountType/>
      </UserInfo>
      <UserInfo>
        <DisplayName>Brandi Burgess</DisplayName>
        <AccountId>212</AccountId>
        <AccountType/>
      </UserInfo>
      <UserInfo>
        <DisplayName>Jeff Vaughn</DisplayName>
        <AccountId>5060</AccountId>
        <AccountType/>
      </UserInfo>
    </SharedWithUsers>
    <lcf76f155ced4ddcb4097134ff3c332f xmlns="d6a0cbdb-d23a-4722-916d-323477dd9f48">
      <Terms xmlns="http://schemas.microsoft.com/office/infopath/2007/PartnerControls"/>
    </lcf76f155ced4ddcb4097134ff3c332f>
    <TaxCatchAll xmlns="eb6d4f11-bd3c-461a-9a2f-c7224fdcebc5" xsi:nil="true"/>
  </documentManagement>
</p:properties>
</file>

<file path=customXml/itemProps1.xml><?xml version="1.0" encoding="utf-8"?>
<ds:datastoreItem xmlns:ds="http://schemas.openxmlformats.org/officeDocument/2006/customXml" ds:itemID="{52B3231C-4297-4781-B8EB-83ED19334F31}">
  <ds:schemaRefs>
    <ds:schemaRef ds:uri="http://schemas.microsoft.com/sharepoint/v3/contenttype/forms"/>
  </ds:schemaRefs>
</ds:datastoreItem>
</file>

<file path=customXml/itemProps2.xml><?xml version="1.0" encoding="utf-8"?>
<ds:datastoreItem xmlns:ds="http://schemas.openxmlformats.org/officeDocument/2006/customXml" ds:itemID="{57EF2485-4D50-417C-BA87-2EE134566ECD}"/>
</file>

<file path=customXml/itemProps3.xml><?xml version="1.0" encoding="utf-8"?>
<ds:datastoreItem xmlns:ds="http://schemas.openxmlformats.org/officeDocument/2006/customXml" ds:itemID="{A3BB1515-624E-43B4-B9F7-4ECCED640486}">
  <ds:schemaRefs>
    <ds:schemaRef ds:uri="http://purl.org/dc/elements/1.1/"/>
    <ds:schemaRef ds:uri="http://schemas.microsoft.com/office/2006/documentManagement/types"/>
    <ds:schemaRef ds:uri="http://schemas.microsoft.com/office/2006/metadata/properties"/>
    <ds:schemaRef ds:uri="http://www.w3.org/XML/1998/namespace"/>
    <ds:schemaRef ds:uri="93ef6b6a-2b02-4b90-b303-5d8136ef5224"/>
    <ds:schemaRef ds:uri="http://purl.org/dc/terms/"/>
    <ds:schemaRef ds:uri="http://schemas.microsoft.com/office/infopath/2007/PartnerControls"/>
    <ds:schemaRef ds:uri="http://schemas.openxmlformats.org/package/2006/metadata/core-properties"/>
    <ds:schemaRef ds:uri="d947b625-bde3-4db3-9b86-f99be17b0c0d"/>
    <ds:schemaRef ds:uri="http://purl.org/dc/dcmitype/"/>
    <ds:schemaRef ds:uri="2e516514-9205-4945-86ac-6f11d42ff767"/>
    <ds:schemaRef ds:uri="cd341c7a-96b4-4e1f-aa60-35f632f1d0b6"/>
    <ds:schemaRef ds:uri="ac4d1c08-6fc0-44cb-b770-ca42fdd3f6f0"/>
    <ds:schemaRef ds:uri="3ae9cf04-0cd0-42a4-8c67-122198f792b6"/>
    <ds:schemaRef ds:uri="898cf2fd-0358-4d78-bbb2-00543c2f9262"/>
    <ds:schemaRef ds:uri="abde3a5f-28ea-4746-a49d-edec27af4d41"/>
  </ds:schemaRefs>
</ds:datastoreItem>
</file>

<file path=docProps/app.xml><?xml version="1.0" encoding="utf-8"?>
<Properties xmlns="http://schemas.openxmlformats.org/officeDocument/2006/extended-properties" xmlns:vt="http://schemas.openxmlformats.org/officeDocument/2006/docPropsVTypes">
  <Template/>
  <TotalTime>23758</TotalTime>
  <Words>1881</Words>
  <Application>Microsoft Office PowerPoint</Application>
  <PresentationFormat>Widescreen</PresentationFormat>
  <Paragraphs>288</Paragraphs>
  <Slides>41</Slides>
  <Notes>20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Google Sans</vt:lpstr>
      <vt:lpstr>Schibsted Grotesk</vt:lpstr>
      <vt:lpstr>System Font Regular</vt:lpstr>
      <vt:lpstr>Telegraf</vt:lpstr>
      <vt:lpstr>Telegraf Light</vt:lpstr>
      <vt:lpstr>Aptos</vt:lpstr>
      <vt:lpstr>Arial</vt:lpstr>
      <vt:lpstr>Calibri</vt:lpstr>
      <vt:lpstr>Segoe UI</vt:lpstr>
      <vt:lpstr>Times New Roman</vt:lpstr>
      <vt:lpstr>Wingdings</vt:lpstr>
      <vt:lpstr>Brunswick Theme 2022</vt:lpstr>
      <vt:lpstr>PowerPoint Presentation</vt:lpstr>
      <vt:lpstr>PowerPoint Presentation</vt:lpstr>
      <vt:lpstr>PowerPoint Presentation</vt:lpstr>
      <vt:lpstr>Google Trend</vt:lpstr>
      <vt:lpstr>PowerPoint Presentation</vt:lpstr>
      <vt:lpstr>PowerPoint Presentation</vt:lpstr>
      <vt:lpstr>AI Terminology and Hierarchy</vt:lpstr>
      <vt:lpstr>AI marketing (and hype) has created confusion</vt:lpstr>
      <vt:lpstr>There are distinct and important differences between these tools.</vt:lpstr>
      <vt:lpstr>PowerPoint Presentation</vt:lpstr>
      <vt:lpstr>What’s next for AI?</vt:lpstr>
      <vt:lpstr>Expanding the hierarchy</vt:lpstr>
      <vt:lpstr>What’s next for AI?</vt:lpstr>
      <vt:lpstr>Challenge of Predictive AI compared to Gen AI</vt:lpstr>
      <vt:lpstr>First Key Takeaway  Understand the difference and applications of Gen AI compared to Predicative AI / ML  They create value in different ways</vt:lpstr>
      <vt:lpstr>What does this have to do with manufacturing?</vt:lpstr>
      <vt:lpstr>PowerPoint Presentation</vt:lpstr>
      <vt:lpstr>Initial ML  Project (2016)</vt:lpstr>
      <vt:lpstr>Obvious data gaps to scale ML sent me down the path of Industry 4.0 (I4.0)</vt:lpstr>
      <vt:lpstr>Obvious data gaps to scale ML sent me down the path of Industry 4.0 (I4.0)</vt:lpstr>
      <vt:lpstr>The next challenge was implementing I4.0</vt:lpstr>
      <vt:lpstr>Mercury’s Connected Operations Team</vt:lpstr>
      <vt:lpstr>It was my data ‘Field of Dreams’ moment …</vt:lpstr>
      <vt:lpstr>Human element of I4.0 became clear</vt:lpstr>
      <vt:lpstr>In hindsight, this should not have been a surprise</vt:lpstr>
      <vt:lpstr>Many people in manufacturing have made successful careers making decisions with a lack of data or information.    Having the data available completely changes the game.</vt:lpstr>
      <vt:lpstr>Technical Aspects</vt:lpstr>
      <vt:lpstr>6C Framework for Connected Manufacturing</vt:lpstr>
      <vt:lpstr>I4.0 6C framework parallels AI</vt:lpstr>
      <vt:lpstr>Technical aspects are known</vt:lpstr>
      <vt:lpstr>The balance is difficult …</vt:lpstr>
      <vt:lpstr>Forbes Article from November 2024</vt:lpstr>
      <vt:lpstr>Conversation    at a   Conference:  AI chatbot   to aid in trouble-shooting for maintenance</vt:lpstr>
      <vt:lpstr>The magic of prompting has (for some) distorted the understanding needed to be successful with AI</vt:lpstr>
      <vt:lpstr>Using data is hard - Will people give up autonomy and control?</vt:lpstr>
      <vt:lpstr>Second Key Takeaway  People and culture play a critical role in the implementation and utilization of AI   Is your organization currently discussing strategies to address cultural issues of AI alongside technical challenges?</vt:lpstr>
      <vt:lpstr>PowerPoint Presentation</vt:lpstr>
      <vt:lpstr>PowerPoint Presentation</vt:lpstr>
      <vt:lpstr>What we do know:</vt:lpstr>
      <vt:lpstr>PowerPoint Presentation</vt:lpstr>
      <vt:lpstr>Abstract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the Template</dc:title>
  <dc:creator>Nicki Jansen</dc:creator>
  <cp:lastModifiedBy>David Blondheim</cp:lastModifiedBy>
  <cp:revision>389</cp:revision>
  <dcterms:created xsi:type="dcterms:W3CDTF">2024-01-09T21:43:21Z</dcterms:created>
  <dcterms:modified xsi:type="dcterms:W3CDTF">2025-04-07T02:00:19Z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0x010100A5336DAAA0A61F4892BD4F8799EF00D1</vt:lpwstr>
  </property>
  <property fmtid="{D5CDD505-2E9C-101B-9397-08002B2CF9AE}" pid="4" name="MSIP_Label_b0f8046d-f487-4fe0-b483-792de298965a_Enabled">
    <vt:lpwstr>true</vt:lpwstr>
  </property>
  <property fmtid="{D5CDD505-2E9C-101B-9397-08002B2CF9AE}" pid="5" name="MSIP_Label_b0f8046d-f487-4fe0-b483-792de298965a_SetDate">
    <vt:lpwstr>2022-12-11T23:01:10Z</vt:lpwstr>
  </property>
  <property fmtid="{D5CDD505-2E9C-101B-9397-08002B2CF9AE}" pid="6" name="MSIP_Label_b0f8046d-f487-4fe0-b483-792de298965a_Method">
    <vt:lpwstr>Standard</vt:lpwstr>
  </property>
  <property fmtid="{D5CDD505-2E9C-101B-9397-08002B2CF9AE}" pid="7" name="MSIP_Label_b0f8046d-f487-4fe0-b483-792de298965a_Name">
    <vt:lpwstr>b0f8046d-f487-4fe0-b483-792de298965a</vt:lpwstr>
  </property>
  <property fmtid="{D5CDD505-2E9C-101B-9397-08002B2CF9AE}" pid="8" name="MSIP_Label_b0f8046d-f487-4fe0-b483-792de298965a_SiteId">
    <vt:lpwstr>1309aa3b-9cd5-4e53-8f27-8ee6a2573c3c</vt:lpwstr>
  </property>
  <property fmtid="{D5CDD505-2E9C-101B-9397-08002B2CF9AE}" pid="9" name="MSIP_Label_b0f8046d-f487-4fe0-b483-792de298965a_ActionId">
    <vt:lpwstr>3f8cb167-01d1-46fd-a20b-c54095be9e3d</vt:lpwstr>
  </property>
  <property fmtid="{D5CDD505-2E9C-101B-9397-08002B2CF9AE}" pid="10" name="MSIP_Label_b0f8046d-f487-4fe0-b483-792de298965a_ContentBits">
    <vt:lpwstr>2</vt:lpwstr>
  </property>
  <property fmtid="{D5CDD505-2E9C-101B-9397-08002B2CF9AE}" pid="11" name="ClassificationContentMarkingFooterLocations">
    <vt:lpwstr>Brunswick Theme 2022:48</vt:lpwstr>
  </property>
  <property fmtid="{D5CDD505-2E9C-101B-9397-08002B2CF9AE}" pid="12" name="ClassificationContentMarkingFooterText">
    <vt:lpwstr>This data is internal to Brunswick.</vt:lpwstr>
  </property>
</Properties>
</file>