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313850"/>
  <p:embeddedFontLst>
    <p:embeddedFont>
      <p:font typeface="Manrope Light"/>
      <p:regular r:id="rId19"/>
      <p:bold r:id="rId20"/>
    </p:embeddedFont>
    <p:embeddedFont>
      <p:font typeface="Roboto"/>
      <p:regular r:id="rId21"/>
      <p:bold r:id="rId22"/>
      <p:italic r:id="rId23"/>
      <p:boldItalic r:id="rId24"/>
    </p:embeddedFont>
    <p:embeddedFont>
      <p:font typeface="Poppins"/>
      <p:regular r:id="rId25"/>
      <p:bold r:id="rId26"/>
      <p:italic r:id="rId27"/>
      <p:boldItalic r:id="rId28"/>
    </p:embeddedFont>
    <p:embeddedFont>
      <p:font typeface="Manrope"/>
      <p:regular r:id="rId29"/>
      <p:bold r:id="rId30"/>
    </p:embeddedFont>
    <p:embeddedFont>
      <p:font typeface="Poppins Light"/>
      <p:regular r:id="rId31"/>
      <p:bold r:id="rId32"/>
      <p:italic r:id="rId33"/>
      <p:boldItalic r:id="rId34"/>
    </p:embeddedFont>
    <p:embeddedFont>
      <p:font typeface="Manrope Medium"/>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LRwwd/nrRklVJ49j+2DNWm39L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anropeLight-bold.fntdata"/><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anrop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regular.fntdata"/><Relationship Id="rId30" Type="http://schemas.openxmlformats.org/officeDocument/2006/relationships/font" Target="fonts/Manrope-bold.fntdata"/><Relationship Id="rId11" Type="http://schemas.openxmlformats.org/officeDocument/2006/relationships/slide" Target="slides/slide7.xml"/><Relationship Id="rId33" Type="http://schemas.openxmlformats.org/officeDocument/2006/relationships/font" Target="fonts/PoppinsLight-italic.fntdata"/><Relationship Id="rId10" Type="http://schemas.openxmlformats.org/officeDocument/2006/relationships/slide" Target="slides/slide6.xml"/><Relationship Id="rId32" Type="http://schemas.openxmlformats.org/officeDocument/2006/relationships/font" Target="fonts/PoppinsLight-bold.fntdata"/><Relationship Id="rId13" Type="http://schemas.openxmlformats.org/officeDocument/2006/relationships/slide" Target="slides/slide9.xml"/><Relationship Id="rId35" Type="http://schemas.openxmlformats.org/officeDocument/2006/relationships/font" Target="fonts/ManropeMedium-regular.fntdata"/><Relationship Id="rId12" Type="http://schemas.openxmlformats.org/officeDocument/2006/relationships/slide" Target="slides/slide8.xml"/><Relationship Id="rId34" Type="http://schemas.openxmlformats.org/officeDocument/2006/relationships/font" Target="fonts/PoppinsLight-bold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ManropeMedium-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ManropeLight-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7311"/>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7311"/>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6554"/>
            <a:ext cx="2971800" cy="46731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6a8f3a249_0_12: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e6a8f3a249_0_12: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Sim in background version</a:t>
            </a:r>
            <a:endParaRPr/>
          </a:p>
          <a:p>
            <a:pPr indent="0" lvl="0" marL="0" rtl="0" algn="l">
              <a:lnSpc>
                <a:spcPct val="100000"/>
              </a:lnSpc>
              <a:spcBef>
                <a:spcPts val="0"/>
              </a:spcBef>
              <a:spcAft>
                <a:spcPts val="0"/>
              </a:spcAft>
              <a:buSzPts val="1400"/>
              <a:buNone/>
            </a:pPr>
            <a:r>
              <a:t/>
            </a:r>
            <a:endParaRPr/>
          </a:p>
        </p:txBody>
      </p:sp>
      <p:sp>
        <p:nvSpPr>
          <p:cNvPr id="187" name="Google Shape;187;g2e6a8f3a249_0_12: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259e0bf528_0_3:notes"/>
          <p:cNvSpPr/>
          <p:nvPr>
            <p:ph idx="2" type="sldImg"/>
          </p:nvPr>
        </p:nvSpPr>
        <p:spPr>
          <a:xfrm>
            <a:off x="3813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3259e0bf528_0_3: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29a9e6ecbe_0_16: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29a9e6ecbe_0_16:notes"/>
          <p:cNvSpPr txBox="1"/>
          <p:nvPr>
            <p:ph idx="1" type="body"/>
          </p:nvPr>
        </p:nvSpPr>
        <p:spPr>
          <a:xfrm>
            <a:off x="685800" y="4482296"/>
            <a:ext cx="5486400" cy="366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g329a9e6ecbe_0_16:notes"/>
          <p:cNvSpPr txBox="1"/>
          <p:nvPr>
            <p:ph idx="12" type="sldNum"/>
          </p:nvPr>
        </p:nvSpPr>
        <p:spPr>
          <a:xfrm>
            <a:off x="3884613" y="8846554"/>
            <a:ext cx="2971800" cy="467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292d03b9dc_0_38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292d03b9dc_0_387: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We support recruitment, enrollment &amp; persistence to IRCs. We can deliver on outcomes that increase your federal funding allocation.</a:t>
            </a:r>
            <a:endParaRPr>
              <a:solidFill>
                <a:srgbClr val="3A3838"/>
              </a:solidFill>
              <a:latin typeface="Poppins"/>
              <a:ea typeface="Poppins"/>
              <a:cs typeface="Poppins"/>
              <a:sym typeface="Poppins"/>
            </a:endParaRPr>
          </a:p>
          <a:p>
            <a:pPr indent="0" lvl="0" marL="0" rtl="0" algn="l">
              <a:lnSpc>
                <a:spcPct val="115000"/>
              </a:lnSpc>
              <a:spcBef>
                <a:spcPts val="0"/>
              </a:spcBef>
              <a:spcAft>
                <a:spcPts val="0"/>
              </a:spcAft>
              <a:buSzPts val="1400"/>
              <a:buNone/>
            </a:pPr>
            <a:r>
              <a:t/>
            </a:r>
            <a:endParaRPr/>
          </a:p>
        </p:txBody>
      </p:sp>
      <p:sp>
        <p:nvSpPr>
          <p:cNvPr id="368" name="Google Shape;368;g3292d03b9dc_0_387: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292d03b9dc_0_190: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3292d03b9dc_0_190: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228600" lvl="0" marL="723900" rtl="0" algn="l">
              <a:lnSpc>
                <a:spcPct val="115000"/>
              </a:lnSpc>
              <a:spcBef>
                <a:spcPts val="0"/>
              </a:spcBef>
              <a:spcAft>
                <a:spcPts val="0"/>
              </a:spcAft>
              <a:buClr>
                <a:srgbClr val="1D1C1D"/>
              </a:buClr>
              <a:buSzPts val="1150"/>
              <a:buNone/>
            </a:pPr>
            <a:r>
              <a:t/>
            </a:r>
            <a:endParaRPr/>
          </a:p>
        </p:txBody>
      </p:sp>
      <p:sp>
        <p:nvSpPr>
          <p:cNvPr id="394" name="Google Shape;394;g3292d03b9dc_0_190: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292d03b9dc_0_77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292d03b9dc_0_777: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Clr>
                <a:schemeClr val="dk1"/>
              </a:buClr>
              <a:buSzPts val="1100"/>
              <a:buNone/>
            </a:pPr>
            <a:r>
              <a:t/>
            </a:r>
            <a:endParaRPr/>
          </a:p>
        </p:txBody>
      </p:sp>
      <p:sp>
        <p:nvSpPr>
          <p:cNvPr id="422" name="Google Shape;422;g3292d03b9dc_0_777: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c3b96fd00_1_130: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ec3b96fd00_1_130:notes"/>
          <p:cNvSpPr txBox="1"/>
          <p:nvPr>
            <p:ph idx="1" type="body"/>
          </p:nvPr>
        </p:nvSpPr>
        <p:spPr>
          <a:xfrm>
            <a:off x="685800" y="4482296"/>
            <a:ext cx="5486400" cy="366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2ec3b96fd00_1_130:notes"/>
          <p:cNvSpPr txBox="1"/>
          <p:nvPr>
            <p:ph idx="12" type="sldNum"/>
          </p:nvPr>
        </p:nvSpPr>
        <p:spPr>
          <a:xfrm>
            <a:off x="3884613" y="8846554"/>
            <a:ext cx="2971800" cy="467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9a9e6ecbe_0_5: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29a9e6ecbe_0_5:notes"/>
          <p:cNvSpPr txBox="1"/>
          <p:nvPr>
            <p:ph idx="1" type="body"/>
          </p:nvPr>
        </p:nvSpPr>
        <p:spPr>
          <a:xfrm>
            <a:off x="685800" y="4482296"/>
            <a:ext cx="5486400" cy="366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29a9e6ecbe_0_5:notes"/>
          <p:cNvSpPr txBox="1"/>
          <p:nvPr>
            <p:ph idx="12" type="sldNum"/>
          </p:nvPr>
        </p:nvSpPr>
        <p:spPr>
          <a:xfrm>
            <a:off x="3884613" y="8846554"/>
            <a:ext cx="2971800" cy="467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259d1979b8_2_0: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259d1979b8_2_0: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228600" lvl="0" marL="723900" rtl="0" algn="l">
              <a:lnSpc>
                <a:spcPct val="115000"/>
              </a:lnSpc>
              <a:spcBef>
                <a:spcPts val="0"/>
              </a:spcBef>
              <a:spcAft>
                <a:spcPts val="0"/>
              </a:spcAft>
              <a:buClr>
                <a:srgbClr val="1D1C1D"/>
              </a:buClr>
              <a:buSzPts val="1150"/>
              <a:buNone/>
            </a:pPr>
            <a:r>
              <a:t/>
            </a:r>
            <a:endParaRPr sz="1150">
              <a:solidFill>
                <a:schemeClr val="hlink"/>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20" name="Google Shape;220;g3259d1979b8_2_0: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01b8b4272d_0_272:notes"/>
          <p:cNvSpPr/>
          <p:nvPr>
            <p:ph idx="2" type="sldImg"/>
          </p:nvPr>
        </p:nvSpPr>
        <p:spPr>
          <a:xfrm>
            <a:off x="3813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301b8b4272d_0_272: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2a25530775_0_0:notes"/>
          <p:cNvSpPr/>
          <p:nvPr>
            <p:ph idx="2" type="sldImg"/>
          </p:nvPr>
        </p:nvSpPr>
        <p:spPr>
          <a:xfrm>
            <a:off x="381300"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2a25530775_0_0:notes"/>
          <p:cNvSpPr txBox="1"/>
          <p:nvPr>
            <p:ph idx="1" type="body"/>
          </p:nvPr>
        </p:nvSpPr>
        <p:spPr>
          <a:xfrm>
            <a:off x="685800" y="4424079"/>
            <a:ext cx="5486400" cy="419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58b4aef54_0_0:notes"/>
          <p:cNvSpPr/>
          <p:nvPr>
            <p:ph idx="2" type="sldImg"/>
          </p:nvPr>
        </p:nvSpPr>
        <p:spPr>
          <a:xfrm>
            <a:off x="3813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058b4aef54_0_0: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*Chrissy Present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92d03b9dc_0_2:notes"/>
          <p:cNvSpPr/>
          <p:nvPr>
            <p:ph idx="2" type="sldImg"/>
          </p:nvPr>
        </p:nvSpPr>
        <p:spPr>
          <a:xfrm>
            <a:off x="3813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292d03b9dc_0_2: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7709a88e72_1_459: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7709a88e72_1_459:notes"/>
          <p:cNvSpPr txBox="1"/>
          <p:nvPr>
            <p:ph idx="1" type="body"/>
          </p:nvPr>
        </p:nvSpPr>
        <p:spPr>
          <a:xfrm>
            <a:off x="685800" y="4482297"/>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Virtual Training Facility has over 300 simulations across various industries and disciplines. Schools, colleges, non-profits, and local government entities utilize the virtual training facility to teach skill mastery to their students and job seekers within their programs, to learn critical job skills to ultimately help them get placed in a job with an employer. </a:t>
            </a:r>
            <a:endParaRPr/>
          </a:p>
          <a:p>
            <a:pPr indent="0" lvl="0" marL="0" rtl="0" algn="l">
              <a:lnSpc>
                <a:spcPct val="100000"/>
              </a:lnSpc>
              <a:spcBef>
                <a:spcPts val="0"/>
              </a:spcBef>
              <a:spcAft>
                <a:spcPts val="0"/>
              </a:spcAft>
              <a:buSzPts val="1400"/>
              <a:buNone/>
            </a:pPr>
            <a:r>
              <a:rPr lang="en-US"/>
              <a:t>Transfr has simulations in the nation’s top industries that you can see here, including curricular alignment to various industry standards and national certifications such as MSSC (Manufacturing), NCCER (Construction), OSHA (Safety), and more, from our various subject matter experts on staff. There’s a link to our full product catalog so you can dive into the details after this call!</a:t>
            </a:r>
            <a:endParaRPr/>
          </a:p>
          <a:p>
            <a:pPr indent="0" lvl="0" marL="0" rtl="0" algn="l">
              <a:lnSpc>
                <a:spcPct val="115000"/>
              </a:lnSpc>
              <a:spcBef>
                <a:spcPts val="0"/>
              </a:spcBef>
              <a:spcAft>
                <a:spcPts val="0"/>
              </a:spcAft>
              <a:buSzPts val="1400"/>
              <a:buNone/>
            </a:pPr>
            <a:r>
              <a:t/>
            </a:r>
            <a:endParaRPr/>
          </a:p>
        </p:txBody>
      </p:sp>
      <p:sp>
        <p:nvSpPr>
          <p:cNvPr id="324" name="Google Shape;324;g27709a88e72_1_459:notes"/>
          <p:cNvSpPr txBox="1"/>
          <p:nvPr>
            <p:ph idx="12" type="sldNum"/>
          </p:nvPr>
        </p:nvSpPr>
        <p:spPr>
          <a:xfrm>
            <a:off x="3884613" y="8846553"/>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6.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5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59.png"/><Relationship Id="rId4"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4.png"/><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2.pn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3"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umper Slide">
  <p:cSld name="Title Slide">
    <p:spTree>
      <p:nvGrpSpPr>
        <p:cNvPr id="75" name="Shape 75"/>
        <p:cNvGrpSpPr/>
        <p:nvPr/>
      </p:nvGrpSpPr>
      <p:grpSpPr>
        <a:xfrm>
          <a:off x="0" y="0"/>
          <a:ext cx="0" cy="0"/>
          <a:chOff x="0" y="0"/>
          <a:chExt cx="0" cy="0"/>
        </a:xfrm>
      </p:grpSpPr>
      <p:sp>
        <p:nvSpPr>
          <p:cNvPr id="76" name="Google Shape;76;g27709a89581_0_118"/>
          <p:cNvSpPr/>
          <p:nvPr/>
        </p:nvSpPr>
        <p:spPr>
          <a:xfrm>
            <a:off x="0" y="0"/>
            <a:ext cx="12192000" cy="1477500"/>
          </a:xfrm>
          <a:prstGeom prst="rect">
            <a:avLst/>
          </a:prstGeom>
          <a:solidFill>
            <a:srgbClr val="EEF4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 name="Google Shape;77;g27709a89581_0_118"/>
          <p:cNvPicPr preferRelativeResize="0"/>
          <p:nvPr/>
        </p:nvPicPr>
        <p:blipFill rotWithShape="1">
          <a:blip r:embed="rId2">
            <a:alphaModFix/>
          </a:blip>
          <a:srcRect b="-250" l="0" r="28104" t="41968"/>
          <a:stretch/>
        </p:blipFill>
        <p:spPr>
          <a:xfrm>
            <a:off x="10033475" y="-9241"/>
            <a:ext cx="2158525" cy="1740301"/>
          </a:xfrm>
          <a:prstGeom prst="rect">
            <a:avLst/>
          </a:prstGeom>
          <a:noFill/>
          <a:ln>
            <a:noFill/>
          </a:ln>
        </p:spPr>
      </p:pic>
      <p:pic>
        <p:nvPicPr>
          <p:cNvPr id="78" name="Google Shape;78;g27709a89581_0_118"/>
          <p:cNvPicPr preferRelativeResize="0"/>
          <p:nvPr/>
        </p:nvPicPr>
        <p:blipFill rotWithShape="1">
          <a:blip r:embed="rId3">
            <a:alphaModFix/>
          </a:blip>
          <a:srcRect b="0" l="0" r="0" t="0"/>
          <a:stretch/>
        </p:blipFill>
        <p:spPr>
          <a:xfrm>
            <a:off x="574837" y="528625"/>
            <a:ext cx="439325" cy="510300"/>
          </a:xfrm>
          <a:prstGeom prst="rect">
            <a:avLst/>
          </a:prstGeom>
          <a:noFill/>
          <a:ln>
            <a:noFill/>
          </a:ln>
        </p:spPr>
      </p:pic>
      <p:pic>
        <p:nvPicPr>
          <p:cNvPr id="79" name="Google Shape;79;g27709a89581_0_118"/>
          <p:cNvPicPr preferRelativeResize="0"/>
          <p:nvPr/>
        </p:nvPicPr>
        <p:blipFill rotWithShape="1">
          <a:blip r:embed="rId4">
            <a:alphaModFix/>
          </a:blip>
          <a:srcRect b="53419" l="0" r="0" t="0"/>
          <a:stretch/>
        </p:blipFill>
        <p:spPr>
          <a:xfrm>
            <a:off x="-276998" y="5327329"/>
            <a:ext cx="3301799" cy="1544878"/>
          </a:xfrm>
          <a:prstGeom prst="rect">
            <a:avLst/>
          </a:prstGeom>
          <a:noFill/>
          <a:ln>
            <a:noFill/>
          </a:ln>
        </p:spPr>
      </p:pic>
      <p:sp>
        <p:nvSpPr>
          <p:cNvPr id="80" name="Google Shape;80;g27709a89581_0_118"/>
          <p:cNvSpPr/>
          <p:nvPr/>
        </p:nvSpPr>
        <p:spPr>
          <a:xfrm rot="-1505775">
            <a:off x="2337877" y="5973780"/>
            <a:ext cx="183194" cy="183194"/>
          </a:xfrm>
          <a:prstGeom prst="roundRect">
            <a:avLst>
              <a:gd fmla="val 16667"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1" name="Google Shape;81;g27709a89581_0_118"/>
          <p:cNvCxnSpPr/>
          <p:nvPr/>
        </p:nvCxnSpPr>
        <p:spPr>
          <a:xfrm rot="10800000">
            <a:off x="1545175" y="441693"/>
            <a:ext cx="0" cy="684000"/>
          </a:xfrm>
          <a:prstGeom prst="straightConnector1">
            <a:avLst/>
          </a:prstGeom>
          <a:noFill/>
          <a:ln cap="flat" cmpd="sng" w="28575">
            <a:solidFill>
              <a:srgbClr val="002E6D"/>
            </a:solidFill>
            <a:prstDash val="solid"/>
            <a:round/>
            <a:headEnd len="sm" w="sm" type="none"/>
            <a:tailEnd len="sm" w="sm" type="none"/>
          </a:ln>
        </p:spPr>
      </p:cxnSp>
      <p:sp>
        <p:nvSpPr>
          <p:cNvPr id="82" name="Google Shape;82;g27709a89581_0_118"/>
          <p:cNvSpPr txBox="1"/>
          <p:nvPr>
            <p:ph type="title"/>
          </p:nvPr>
        </p:nvSpPr>
        <p:spPr>
          <a:xfrm>
            <a:off x="2138450" y="326850"/>
            <a:ext cx="8012100" cy="9339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2E6D"/>
              </a:buClr>
              <a:buSzPts val="2900"/>
              <a:buFont typeface="Poppins"/>
              <a:buNone/>
              <a:defRPr b="1" i="0" sz="2900" u="none" cap="none" strike="noStrike">
                <a:solidFill>
                  <a:srgbClr val="002E6D"/>
                </a:solidFill>
                <a:latin typeface="Poppins"/>
                <a:ea typeface="Poppins"/>
                <a:cs typeface="Poppins"/>
                <a:sym typeface="Poppins"/>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2_1">
    <p:spTree>
      <p:nvGrpSpPr>
        <p:cNvPr id="83" name="Shape 83"/>
        <p:cNvGrpSpPr/>
        <p:nvPr/>
      </p:nvGrpSpPr>
      <p:grpSpPr>
        <a:xfrm>
          <a:off x="0" y="0"/>
          <a:ext cx="0" cy="0"/>
          <a:chOff x="0" y="0"/>
          <a:chExt cx="0" cy="0"/>
        </a:xfrm>
      </p:grpSpPr>
      <p:pic>
        <p:nvPicPr>
          <p:cNvPr descr="preencoded.png" id="84" name="Google Shape;84;g301b8b4272d_0_546"/>
          <p:cNvPicPr preferRelativeResize="0"/>
          <p:nvPr/>
        </p:nvPicPr>
        <p:blipFill rotWithShape="1">
          <a:blip r:embed="rId2">
            <a:alphaModFix/>
          </a:blip>
          <a:srcRect b="0" l="0" r="0" t="0"/>
          <a:stretch/>
        </p:blipFill>
        <p:spPr>
          <a:xfrm>
            <a:off x="0" y="5753100"/>
            <a:ext cx="1917700" cy="1104900"/>
          </a:xfrm>
          <a:prstGeom prst="rect">
            <a:avLst/>
          </a:prstGeom>
          <a:noFill/>
          <a:ln>
            <a:noFill/>
          </a:ln>
        </p:spPr>
      </p:pic>
      <p:pic>
        <p:nvPicPr>
          <p:cNvPr descr="preencoded.png" id="85" name="Google Shape;85;g301b8b4272d_0_546"/>
          <p:cNvPicPr preferRelativeResize="0"/>
          <p:nvPr/>
        </p:nvPicPr>
        <p:blipFill rotWithShape="1">
          <a:blip r:embed="rId3">
            <a:alphaModFix/>
          </a:blip>
          <a:srcRect b="0" l="0" r="0" t="0"/>
          <a:stretch/>
        </p:blipFill>
        <p:spPr>
          <a:xfrm>
            <a:off x="11398250" y="279400"/>
            <a:ext cx="539750" cy="635000"/>
          </a:xfrm>
          <a:prstGeom prst="rect">
            <a:avLst/>
          </a:prstGeom>
          <a:noFill/>
          <a:ln>
            <a:noFill/>
          </a:ln>
        </p:spPr>
      </p:pic>
      <p:pic>
        <p:nvPicPr>
          <p:cNvPr descr="preencoded.png" id="86" name="Google Shape;86;g301b8b4272d_0_546"/>
          <p:cNvPicPr preferRelativeResize="0"/>
          <p:nvPr/>
        </p:nvPicPr>
        <p:blipFill rotWithShape="1">
          <a:blip r:embed="rId4">
            <a:alphaModFix/>
          </a:blip>
          <a:srcRect b="0" l="0" r="0" t="0"/>
          <a:stretch/>
        </p:blipFill>
        <p:spPr>
          <a:xfrm>
            <a:off x="400050" y="0"/>
            <a:ext cx="2190750" cy="400050"/>
          </a:xfrm>
          <a:prstGeom prst="rect">
            <a:avLst/>
          </a:prstGeom>
          <a:noFill/>
          <a:ln>
            <a:noFill/>
          </a:ln>
        </p:spPr>
      </p:pic>
      <p:pic>
        <p:nvPicPr>
          <p:cNvPr descr="preencoded.png" id="87" name="Google Shape;87;g301b8b4272d_0_546"/>
          <p:cNvPicPr preferRelativeResize="0"/>
          <p:nvPr/>
        </p:nvPicPr>
        <p:blipFill rotWithShape="1">
          <a:blip r:embed="rId5">
            <a:alphaModFix/>
          </a:blip>
          <a:srcRect b="0" l="0" r="0" t="0"/>
          <a:stretch/>
        </p:blipFill>
        <p:spPr>
          <a:xfrm>
            <a:off x="273050" y="5784850"/>
            <a:ext cx="247650" cy="653521"/>
          </a:xfrm>
          <a:prstGeom prst="rect">
            <a:avLst/>
          </a:prstGeom>
          <a:noFill/>
          <a:ln>
            <a:noFill/>
          </a:ln>
        </p:spPr>
      </p:pic>
      <p:pic>
        <p:nvPicPr>
          <p:cNvPr descr="preencoded.png" id="88" name="Google Shape;88;g301b8b4272d_0_546"/>
          <p:cNvPicPr preferRelativeResize="0"/>
          <p:nvPr/>
        </p:nvPicPr>
        <p:blipFill rotWithShape="1">
          <a:blip r:embed="rId6">
            <a:alphaModFix/>
          </a:blip>
          <a:srcRect b="0" l="0" r="0" t="0"/>
          <a:stretch/>
        </p:blipFill>
        <p:spPr>
          <a:xfrm>
            <a:off x="10883900" y="5549900"/>
            <a:ext cx="1308100" cy="1308100"/>
          </a:xfrm>
          <a:prstGeom prst="rect">
            <a:avLst/>
          </a:prstGeom>
          <a:noFill/>
          <a:ln>
            <a:noFill/>
          </a:ln>
        </p:spPr>
      </p:pic>
      <p:pic>
        <p:nvPicPr>
          <p:cNvPr descr="preencoded.png" id="89" name="Google Shape;89;g301b8b4272d_0_546"/>
          <p:cNvPicPr preferRelativeResize="0"/>
          <p:nvPr/>
        </p:nvPicPr>
        <p:blipFill rotWithShape="1">
          <a:blip r:embed="rId7">
            <a:alphaModFix/>
          </a:blip>
          <a:srcRect b="0" l="0" r="0" t="0"/>
          <a:stretch/>
        </p:blipFill>
        <p:spPr>
          <a:xfrm>
            <a:off x="10934700" y="5448300"/>
            <a:ext cx="927100" cy="927100"/>
          </a:xfrm>
          <a:prstGeom prst="rect">
            <a:avLst/>
          </a:prstGeom>
          <a:noFill/>
          <a:ln>
            <a:noFill/>
          </a:ln>
        </p:spPr>
      </p:pic>
      <p:sp>
        <p:nvSpPr>
          <p:cNvPr id="90" name="Google Shape;90;g301b8b4272d_0_546"/>
          <p:cNvSpPr txBox="1"/>
          <p:nvPr>
            <p:ph type="title"/>
          </p:nvPr>
        </p:nvSpPr>
        <p:spPr>
          <a:xfrm>
            <a:off x="666967" y="622800"/>
            <a:ext cx="6612900" cy="6684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300"/>
              <a:buFont typeface="Poppins"/>
              <a:buNone/>
              <a:defRPr b="1" sz="3300">
                <a:latin typeface="Poppins"/>
                <a:ea typeface="Poppins"/>
                <a:cs typeface="Poppins"/>
                <a:sym typeface="Poppins"/>
              </a:defRPr>
            </a:lvl2pPr>
            <a:lvl3pPr lvl="2" algn="l">
              <a:lnSpc>
                <a:spcPct val="100000"/>
              </a:lnSpc>
              <a:spcBef>
                <a:spcPts val="0"/>
              </a:spcBef>
              <a:spcAft>
                <a:spcPts val="0"/>
              </a:spcAft>
              <a:buSzPts val="3300"/>
              <a:buFont typeface="Poppins"/>
              <a:buNone/>
              <a:defRPr b="1" sz="3300">
                <a:latin typeface="Poppins"/>
                <a:ea typeface="Poppins"/>
                <a:cs typeface="Poppins"/>
                <a:sym typeface="Poppins"/>
              </a:defRPr>
            </a:lvl3pPr>
            <a:lvl4pPr lvl="3" algn="l">
              <a:lnSpc>
                <a:spcPct val="100000"/>
              </a:lnSpc>
              <a:spcBef>
                <a:spcPts val="0"/>
              </a:spcBef>
              <a:spcAft>
                <a:spcPts val="0"/>
              </a:spcAft>
              <a:buSzPts val="3300"/>
              <a:buFont typeface="Poppins"/>
              <a:buNone/>
              <a:defRPr b="1" sz="3300">
                <a:latin typeface="Poppins"/>
                <a:ea typeface="Poppins"/>
                <a:cs typeface="Poppins"/>
                <a:sym typeface="Poppins"/>
              </a:defRPr>
            </a:lvl4pPr>
            <a:lvl5pPr lvl="4" algn="l">
              <a:lnSpc>
                <a:spcPct val="100000"/>
              </a:lnSpc>
              <a:spcBef>
                <a:spcPts val="0"/>
              </a:spcBef>
              <a:spcAft>
                <a:spcPts val="0"/>
              </a:spcAft>
              <a:buSzPts val="3300"/>
              <a:buFont typeface="Poppins"/>
              <a:buNone/>
              <a:defRPr b="1" sz="3300">
                <a:latin typeface="Poppins"/>
                <a:ea typeface="Poppins"/>
                <a:cs typeface="Poppins"/>
                <a:sym typeface="Poppins"/>
              </a:defRPr>
            </a:lvl5pPr>
            <a:lvl6pPr lvl="5" algn="l">
              <a:lnSpc>
                <a:spcPct val="100000"/>
              </a:lnSpc>
              <a:spcBef>
                <a:spcPts val="0"/>
              </a:spcBef>
              <a:spcAft>
                <a:spcPts val="0"/>
              </a:spcAft>
              <a:buSzPts val="3300"/>
              <a:buFont typeface="Poppins"/>
              <a:buNone/>
              <a:defRPr b="1" sz="3300">
                <a:latin typeface="Poppins"/>
                <a:ea typeface="Poppins"/>
                <a:cs typeface="Poppins"/>
                <a:sym typeface="Poppins"/>
              </a:defRPr>
            </a:lvl6pPr>
            <a:lvl7pPr lvl="6" algn="l">
              <a:lnSpc>
                <a:spcPct val="100000"/>
              </a:lnSpc>
              <a:spcBef>
                <a:spcPts val="0"/>
              </a:spcBef>
              <a:spcAft>
                <a:spcPts val="0"/>
              </a:spcAft>
              <a:buSzPts val="3300"/>
              <a:buFont typeface="Poppins"/>
              <a:buNone/>
              <a:defRPr b="1" sz="3300">
                <a:latin typeface="Poppins"/>
                <a:ea typeface="Poppins"/>
                <a:cs typeface="Poppins"/>
                <a:sym typeface="Poppins"/>
              </a:defRPr>
            </a:lvl7pPr>
            <a:lvl8pPr lvl="7" algn="l">
              <a:lnSpc>
                <a:spcPct val="100000"/>
              </a:lnSpc>
              <a:spcBef>
                <a:spcPts val="0"/>
              </a:spcBef>
              <a:spcAft>
                <a:spcPts val="0"/>
              </a:spcAft>
              <a:buSzPts val="3300"/>
              <a:buFont typeface="Poppins"/>
              <a:buNone/>
              <a:defRPr b="1" sz="3300">
                <a:latin typeface="Poppins"/>
                <a:ea typeface="Poppins"/>
                <a:cs typeface="Poppins"/>
                <a:sym typeface="Poppins"/>
              </a:defRPr>
            </a:lvl8pPr>
            <a:lvl9pPr lvl="8" algn="l">
              <a:lnSpc>
                <a:spcPct val="100000"/>
              </a:lnSpc>
              <a:spcBef>
                <a:spcPts val="0"/>
              </a:spcBef>
              <a:spcAft>
                <a:spcPts val="0"/>
              </a:spcAft>
              <a:buSzPts val="3300"/>
              <a:buFont typeface="Poppins"/>
              <a:buNone/>
              <a:defRPr b="1" sz="3300">
                <a:latin typeface="Poppins"/>
                <a:ea typeface="Poppins"/>
                <a:cs typeface="Poppins"/>
                <a:sym typeface="Poppins"/>
              </a:defRPr>
            </a:lvl9pPr>
          </a:lstStyle>
          <a:p/>
        </p:txBody>
      </p:sp>
      <p:sp>
        <p:nvSpPr>
          <p:cNvPr id="91" name="Google Shape;91;g301b8b4272d_0_546"/>
          <p:cNvSpPr txBox="1"/>
          <p:nvPr>
            <p:ph idx="1" type="subTitle"/>
          </p:nvPr>
        </p:nvSpPr>
        <p:spPr>
          <a:xfrm>
            <a:off x="755867" y="1291200"/>
            <a:ext cx="4123200" cy="5556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2000"/>
              <a:buNone/>
              <a:defRPr sz="20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92" name="Google Shape;92;g301b8b4272d_0_546"/>
          <p:cNvSpPr txBox="1"/>
          <p:nvPr>
            <p:ph idx="2" type="body"/>
          </p:nvPr>
        </p:nvSpPr>
        <p:spPr>
          <a:xfrm>
            <a:off x="5573367" y="2069500"/>
            <a:ext cx="5056800" cy="33789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535353"/>
              </a:buClr>
              <a:buSzPts val="2400"/>
              <a:buChar char="●"/>
              <a:defRPr b="1">
                <a:solidFill>
                  <a:srgbClr val="535353"/>
                </a:solidFill>
              </a:defRPr>
            </a:lvl1pPr>
            <a:lvl2pPr indent="-349250" lvl="1" marL="914400" algn="l">
              <a:lnSpc>
                <a:spcPct val="115000"/>
              </a:lnSpc>
              <a:spcBef>
                <a:spcPts val="0"/>
              </a:spcBef>
              <a:spcAft>
                <a:spcPts val="0"/>
              </a:spcAft>
              <a:buClr>
                <a:srgbClr val="535353"/>
              </a:buClr>
              <a:buSzPts val="1900"/>
              <a:buChar char="○"/>
              <a:defRPr>
                <a:solidFill>
                  <a:srgbClr val="535353"/>
                </a:solidFill>
              </a:defRPr>
            </a:lvl2pPr>
            <a:lvl3pPr indent="-349250" lvl="2" marL="1371600" algn="l">
              <a:lnSpc>
                <a:spcPct val="115000"/>
              </a:lnSpc>
              <a:spcBef>
                <a:spcPts val="0"/>
              </a:spcBef>
              <a:spcAft>
                <a:spcPts val="0"/>
              </a:spcAft>
              <a:buClr>
                <a:srgbClr val="535353"/>
              </a:buClr>
              <a:buSzPts val="1900"/>
              <a:buChar char="■"/>
              <a:defRPr>
                <a:solidFill>
                  <a:srgbClr val="535353"/>
                </a:solidFill>
              </a:defRPr>
            </a:lvl3pPr>
            <a:lvl4pPr indent="-349250" lvl="3" marL="1828800" algn="l">
              <a:lnSpc>
                <a:spcPct val="115000"/>
              </a:lnSpc>
              <a:spcBef>
                <a:spcPts val="0"/>
              </a:spcBef>
              <a:spcAft>
                <a:spcPts val="0"/>
              </a:spcAft>
              <a:buClr>
                <a:srgbClr val="535353"/>
              </a:buClr>
              <a:buSzPts val="1900"/>
              <a:buChar char="●"/>
              <a:defRPr>
                <a:solidFill>
                  <a:srgbClr val="535353"/>
                </a:solidFill>
              </a:defRPr>
            </a:lvl4pPr>
            <a:lvl5pPr indent="-349250" lvl="4" marL="2286000" algn="l">
              <a:lnSpc>
                <a:spcPct val="115000"/>
              </a:lnSpc>
              <a:spcBef>
                <a:spcPts val="0"/>
              </a:spcBef>
              <a:spcAft>
                <a:spcPts val="0"/>
              </a:spcAft>
              <a:buClr>
                <a:srgbClr val="535353"/>
              </a:buClr>
              <a:buSzPts val="1900"/>
              <a:buChar char="○"/>
              <a:defRPr>
                <a:solidFill>
                  <a:srgbClr val="535353"/>
                </a:solidFill>
              </a:defRPr>
            </a:lvl5pPr>
            <a:lvl6pPr indent="-349250" lvl="5" marL="2743200" algn="l">
              <a:lnSpc>
                <a:spcPct val="115000"/>
              </a:lnSpc>
              <a:spcBef>
                <a:spcPts val="0"/>
              </a:spcBef>
              <a:spcAft>
                <a:spcPts val="0"/>
              </a:spcAft>
              <a:buClr>
                <a:srgbClr val="535353"/>
              </a:buClr>
              <a:buSzPts val="1900"/>
              <a:buChar char="■"/>
              <a:defRPr>
                <a:solidFill>
                  <a:srgbClr val="535353"/>
                </a:solidFill>
              </a:defRPr>
            </a:lvl6pPr>
            <a:lvl7pPr indent="-349250" lvl="6" marL="3200400" algn="l">
              <a:lnSpc>
                <a:spcPct val="115000"/>
              </a:lnSpc>
              <a:spcBef>
                <a:spcPts val="0"/>
              </a:spcBef>
              <a:spcAft>
                <a:spcPts val="0"/>
              </a:spcAft>
              <a:buClr>
                <a:srgbClr val="535353"/>
              </a:buClr>
              <a:buSzPts val="1900"/>
              <a:buChar char="●"/>
              <a:defRPr>
                <a:solidFill>
                  <a:srgbClr val="535353"/>
                </a:solidFill>
              </a:defRPr>
            </a:lvl7pPr>
            <a:lvl8pPr indent="-349250" lvl="7" marL="3657600" algn="l">
              <a:lnSpc>
                <a:spcPct val="115000"/>
              </a:lnSpc>
              <a:spcBef>
                <a:spcPts val="0"/>
              </a:spcBef>
              <a:spcAft>
                <a:spcPts val="0"/>
              </a:spcAft>
              <a:buClr>
                <a:srgbClr val="535353"/>
              </a:buClr>
              <a:buSzPts val="1900"/>
              <a:buChar char="○"/>
              <a:defRPr>
                <a:solidFill>
                  <a:srgbClr val="535353"/>
                </a:solidFill>
              </a:defRPr>
            </a:lvl8pPr>
            <a:lvl9pPr indent="-349250" lvl="8" marL="4114800" algn="l">
              <a:lnSpc>
                <a:spcPct val="115000"/>
              </a:lnSpc>
              <a:spcBef>
                <a:spcPts val="0"/>
              </a:spcBef>
              <a:spcAft>
                <a:spcPts val="0"/>
              </a:spcAft>
              <a:buClr>
                <a:srgbClr val="535353"/>
              </a:buClr>
              <a:buSzPts val="1900"/>
              <a:buChar char="■"/>
              <a:defRPr>
                <a:solidFill>
                  <a:srgbClr val="535353"/>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93" name="Shape 93"/>
        <p:cNvGrpSpPr/>
        <p:nvPr/>
      </p:nvGrpSpPr>
      <p:grpSpPr>
        <a:xfrm>
          <a:off x="0" y="0"/>
          <a:ext cx="0" cy="0"/>
          <a:chOff x="0" y="0"/>
          <a:chExt cx="0" cy="0"/>
        </a:xfrm>
      </p:grpSpPr>
      <p:sp>
        <p:nvSpPr>
          <p:cNvPr id="94" name="Google Shape;94;g301b8b4272d_0_2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preencoded.png" id="95" name="Google Shape;95;g301b8b4272d_0_259"/>
          <p:cNvPicPr preferRelativeResize="0"/>
          <p:nvPr/>
        </p:nvPicPr>
        <p:blipFill rotWithShape="1">
          <a:blip r:embed="rId2">
            <a:alphaModFix/>
          </a:blip>
          <a:srcRect b="0" l="0" r="0" t="0"/>
          <a:stretch/>
        </p:blipFill>
        <p:spPr>
          <a:xfrm>
            <a:off x="0" y="5753100"/>
            <a:ext cx="1917700" cy="1104900"/>
          </a:xfrm>
          <a:prstGeom prst="rect">
            <a:avLst/>
          </a:prstGeom>
          <a:noFill/>
          <a:ln>
            <a:noFill/>
          </a:ln>
        </p:spPr>
      </p:pic>
      <p:pic>
        <p:nvPicPr>
          <p:cNvPr descr="preencoded.png" id="96" name="Google Shape;96;g301b8b4272d_0_259"/>
          <p:cNvPicPr preferRelativeResize="0"/>
          <p:nvPr/>
        </p:nvPicPr>
        <p:blipFill rotWithShape="1">
          <a:blip r:embed="rId3">
            <a:alphaModFix/>
          </a:blip>
          <a:srcRect b="0" l="0" r="0" t="0"/>
          <a:stretch/>
        </p:blipFill>
        <p:spPr>
          <a:xfrm>
            <a:off x="11398250" y="279400"/>
            <a:ext cx="539750" cy="635000"/>
          </a:xfrm>
          <a:prstGeom prst="rect">
            <a:avLst/>
          </a:prstGeom>
          <a:noFill/>
          <a:ln>
            <a:noFill/>
          </a:ln>
        </p:spPr>
      </p:pic>
      <p:pic>
        <p:nvPicPr>
          <p:cNvPr descr="preencoded.png" id="97" name="Google Shape;97;g301b8b4272d_0_259"/>
          <p:cNvPicPr preferRelativeResize="0"/>
          <p:nvPr/>
        </p:nvPicPr>
        <p:blipFill rotWithShape="1">
          <a:blip r:embed="rId4">
            <a:alphaModFix/>
          </a:blip>
          <a:srcRect b="0" l="0" r="0" t="0"/>
          <a:stretch/>
        </p:blipFill>
        <p:spPr>
          <a:xfrm>
            <a:off x="400050" y="0"/>
            <a:ext cx="2190750" cy="400050"/>
          </a:xfrm>
          <a:prstGeom prst="rect">
            <a:avLst/>
          </a:prstGeom>
          <a:noFill/>
          <a:ln>
            <a:noFill/>
          </a:ln>
        </p:spPr>
      </p:pic>
      <p:pic>
        <p:nvPicPr>
          <p:cNvPr descr="preencoded.png" id="98" name="Google Shape;98;g301b8b4272d_0_259"/>
          <p:cNvPicPr preferRelativeResize="0"/>
          <p:nvPr/>
        </p:nvPicPr>
        <p:blipFill rotWithShape="1">
          <a:blip r:embed="rId5">
            <a:alphaModFix/>
          </a:blip>
          <a:srcRect b="0" l="0" r="0" t="0"/>
          <a:stretch/>
        </p:blipFill>
        <p:spPr>
          <a:xfrm>
            <a:off x="273050" y="5784850"/>
            <a:ext cx="247650" cy="653521"/>
          </a:xfrm>
          <a:prstGeom prst="rect">
            <a:avLst/>
          </a:prstGeom>
          <a:noFill/>
          <a:ln>
            <a:noFill/>
          </a:ln>
        </p:spPr>
      </p:pic>
      <p:pic>
        <p:nvPicPr>
          <p:cNvPr descr="preencoded.png" id="99" name="Google Shape;99;g301b8b4272d_0_259"/>
          <p:cNvPicPr preferRelativeResize="0"/>
          <p:nvPr/>
        </p:nvPicPr>
        <p:blipFill rotWithShape="1">
          <a:blip r:embed="rId6">
            <a:alphaModFix/>
          </a:blip>
          <a:srcRect b="0" l="0" r="0" t="0"/>
          <a:stretch/>
        </p:blipFill>
        <p:spPr>
          <a:xfrm>
            <a:off x="10883900" y="5549900"/>
            <a:ext cx="1308100" cy="1308100"/>
          </a:xfrm>
          <a:prstGeom prst="rect">
            <a:avLst/>
          </a:prstGeom>
          <a:noFill/>
          <a:ln>
            <a:noFill/>
          </a:ln>
        </p:spPr>
      </p:pic>
      <p:pic>
        <p:nvPicPr>
          <p:cNvPr descr="preencoded.png" id="100" name="Google Shape;100;g301b8b4272d_0_259"/>
          <p:cNvPicPr preferRelativeResize="0"/>
          <p:nvPr/>
        </p:nvPicPr>
        <p:blipFill rotWithShape="1">
          <a:blip r:embed="rId7">
            <a:alphaModFix/>
          </a:blip>
          <a:srcRect b="0" l="0" r="0" t="0"/>
          <a:stretch/>
        </p:blipFill>
        <p:spPr>
          <a:xfrm>
            <a:off x="10934700" y="5448300"/>
            <a:ext cx="927100" cy="927100"/>
          </a:xfrm>
          <a:prstGeom prst="rect">
            <a:avLst/>
          </a:prstGeom>
          <a:noFill/>
          <a:ln>
            <a:noFill/>
          </a:ln>
        </p:spPr>
      </p:pic>
      <p:pic>
        <p:nvPicPr>
          <p:cNvPr descr="preencoded.png" id="101" name="Google Shape;101;g301b8b4272d_0_259"/>
          <p:cNvPicPr preferRelativeResize="0"/>
          <p:nvPr/>
        </p:nvPicPr>
        <p:blipFill rotWithShape="1">
          <a:blip r:embed="rId8">
            <a:alphaModFix/>
          </a:blip>
          <a:srcRect b="0" l="0" r="0" t="0"/>
          <a:stretch/>
        </p:blipFill>
        <p:spPr>
          <a:xfrm>
            <a:off x="654050" y="1079500"/>
            <a:ext cx="952500" cy="127000"/>
          </a:xfrm>
          <a:prstGeom prst="rect">
            <a:avLst/>
          </a:prstGeom>
          <a:noFill/>
          <a:ln>
            <a:noFill/>
          </a:ln>
        </p:spPr>
      </p:pic>
      <p:pic>
        <p:nvPicPr>
          <p:cNvPr descr="preencoded.png" id="102" name="Google Shape;102;g301b8b4272d_0_259"/>
          <p:cNvPicPr preferRelativeResize="0"/>
          <p:nvPr/>
        </p:nvPicPr>
        <p:blipFill rotWithShape="1">
          <a:blip r:embed="rId9">
            <a:alphaModFix/>
          </a:blip>
          <a:srcRect b="0" l="0" r="0" t="0"/>
          <a:stretch/>
        </p:blipFill>
        <p:spPr>
          <a:xfrm>
            <a:off x="5626100" y="254000"/>
            <a:ext cx="38100" cy="6350000"/>
          </a:xfrm>
          <a:prstGeom prst="rect">
            <a:avLst/>
          </a:prstGeom>
          <a:noFill/>
          <a:ln>
            <a:noFill/>
          </a:ln>
        </p:spPr>
      </p:pic>
      <p:sp>
        <p:nvSpPr>
          <p:cNvPr id="103" name="Google Shape;103;g301b8b4272d_0_259"/>
          <p:cNvSpPr txBox="1"/>
          <p:nvPr>
            <p:ph type="title"/>
          </p:nvPr>
        </p:nvSpPr>
        <p:spPr>
          <a:xfrm>
            <a:off x="654067" y="1329000"/>
            <a:ext cx="4209900" cy="642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300"/>
              <a:buFont typeface="Poppins"/>
              <a:buNone/>
              <a:defRPr b="1" sz="3300">
                <a:latin typeface="Poppins"/>
                <a:ea typeface="Poppins"/>
                <a:cs typeface="Poppins"/>
                <a:sym typeface="Poppins"/>
              </a:defRPr>
            </a:lvl2pPr>
            <a:lvl3pPr lvl="2" algn="l">
              <a:lnSpc>
                <a:spcPct val="100000"/>
              </a:lnSpc>
              <a:spcBef>
                <a:spcPts val="0"/>
              </a:spcBef>
              <a:spcAft>
                <a:spcPts val="0"/>
              </a:spcAft>
              <a:buSzPts val="3300"/>
              <a:buFont typeface="Poppins"/>
              <a:buNone/>
              <a:defRPr b="1" sz="3300">
                <a:latin typeface="Poppins"/>
                <a:ea typeface="Poppins"/>
                <a:cs typeface="Poppins"/>
                <a:sym typeface="Poppins"/>
              </a:defRPr>
            </a:lvl3pPr>
            <a:lvl4pPr lvl="3" algn="l">
              <a:lnSpc>
                <a:spcPct val="100000"/>
              </a:lnSpc>
              <a:spcBef>
                <a:spcPts val="0"/>
              </a:spcBef>
              <a:spcAft>
                <a:spcPts val="0"/>
              </a:spcAft>
              <a:buSzPts val="3300"/>
              <a:buFont typeface="Poppins"/>
              <a:buNone/>
              <a:defRPr b="1" sz="3300">
                <a:latin typeface="Poppins"/>
                <a:ea typeface="Poppins"/>
                <a:cs typeface="Poppins"/>
                <a:sym typeface="Poppins"/>
              </a:defRPr>
            </a:lvl4pPr>
            <a:lvl5pPr lvl="4" algn="l">
              <a:lnSpc>
                <a:spcPct val="100000"/>
              </a:lnSpc>
              <a:spcBef>
                <a:spcPts val="0"/>
              </a:spcBef>
              <a:spcAft>
                <a:spcPts val="0"/>
              </a:spcAft>
              <a:buSzPts val="3300"/>
              <a:buFont typeface="Poppins"/>
              <a:buNone/>
              <a:defRPr b="1" sz="3300">
                <a:latin typeface="Poppins"/>
                <a:ea typeface="Poppins"/>
                <a:cs typeface="Poppins"/>
                <a:sym typeface="Poppins"/>
              </a:defRPr>
            </a:lvl5pPr>
            <a:lvl6pPr lvl="5" algn="l">
              <a:lnSpc>
                <a:spcPct val="100000"/>
              </a:lnSpc>
              <a:spcBef>
                <a:spcPts val="0"/>
              </a:spcBef>
              <a:spcAft>
                <a:spcPts val="0"/>
              </a:spcAft>
              <a:buSzPts val="3300"/>
              <a:buFont typeface="Poppins"/>
              <a:buNone/>
              <a:defRPr b="1" sz="3300">
                <a:latin typeface="Poppins"/>
                <a:ea typeface="Poppins"/>
                <a:cs typeface="Poppins"/>
                <a:sym typeface="Poppins"/>
              </a:defRPr>
            </a:lvl6pPr>
            <a:lvl7pPr lvl="6" algn="l">
              <a:lnSpc>
                <a:spcPct val="100000"/>
              </a:lnSpc>
              <a:spcBef>
                <a:spcPts val="0"/>
              </a:spcBef>
              <a:spcAft>
                <a:spcPts val="0"/>
              </a:spcAft>
              <a:buSzPts val="3300"/>
              <a:buFont typeface="Poppins"/>
              <a:buNone/>
              <a:defRPr b="1" sz="3300">
                <a:latin typeface="Poppins"/>
                <a:ea typeface="Poppins"/>
                <a:cs typeface="Poppins"/>
                <a:sym typeface="Poppins"/>
              </a:defRPr>
            </a:lvl7pPr>
            <a:lvl8pPr lvl="7" algn="l">
              <a:lnSpc>
                <a:spcPct val="100000"/>
              </a:lnSpc>
              <a:spcBef>
                <a:spcPts val="0"/>
              </a:spcBef>
              <a:spcAft>
                <a:spcPts val="0"/>
              </a:spcAft>
              <a:buSzPts val="3300"/>
              <a:buFont typeface="Poppins"/>
              <a:buNone/>
              <a:defRPr b="1" sz="3300">
                <a:latin typeface="Poppins"/>
                <a:ea typeface="Poppins"/>
                <a:cs typeface="Poppins"/>
                <a:sym typeface="Poppins"/>
              </a:defRPr>
            </a:lvl8pPr>
            <a:lvl9pPr lvl="8" algn="l">
              <a:lnSpc>
                <a:spcPct val="100000"/>
              </a:lnSpc>
              <a:spcBef>
                <a:spcPts val="0"/>
              </a:spcBef>
              <a:spcAft>
                <a:spcPts val="0"/>
              </a:spcAft>
              <a:buSzPts val="3300"/>
              <a:buFont typeface="Poppins"/>
              <a:buNone/>
              <a:defRPr b="1" sz="3300">
                <a:latin typeface="Poppins"/>
                <a:ea typeface="Poppins"/>
                <a:cs typeface="Poppins"/>
                <a:sym typeface="Poppins"/>
              </a:defRPr>
            </a:lvl9pPr>
          </a:lstStyle>
          <a:p/>
        </p:txBody>
      </p:sp>
      <p:sp>
        <p:nvSpPr>
          <p:cNvPr id="104" name="Google Shape;104;g301b8b4272d_0_259"/>
          <p:cNvSpPr txBox="1"/>
          <p:nvPr>
            <p:ph idx="2" type="title"/>
          </p:nvPr>
        </p:nvSpPr>
        <p:spPr>
          <a:xfrm>
            <a:off x="654067" y="2599433"/>
            <a:ext cx="3648300" cy="524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000"/>
              <a:buFont typeface="Manrope"/>
              <a:buNone/>
              <a:defRPr b="0" sz="2000">
                <a:latin typeface="Manrope"/>
                <a:ea typeface="Manrope"/>
                <a:cs typeface="Manrope"/>
                <a:sym typeface="Manrope"/>
              </a:defRPr>
            </a:lvl1pPr>
            <a:lvl2pPr lvl="1" algn="l">
              <a:lnSpc>
                <a:spcPct val="100000"/>
              </a:lnSpc>
              <a:spcBef>
                <a:spcPts val="0"/>
              </a:spcBef>
              <a:spcAft>
                <a:spcPts val="0"/>
              </a:spcAft>
              <a:buSzPts val="2000"/>
              <a:buFont typeface="Manrope"/>
              <a:buNone/>
              <a:defRPr sz="2000">
                <a:latin typeface="Manrope"/>
                <a:ea typeface="Manrope"/>
                <a:cs typeface="Manrope"/>
                <a:sym typeface="Manrope"/>
              </a:defRPr>
            </a:lvl2pPr>
            <a:lvl3pPr lvl="2" algn="l">
              <a:lnSpc>
                <a:spcPct val="100000"/>
              </a:lnSpc>
              <a:spcBef>
                <a:spcPts val="0"/>
              </a:spcBef>
              <a:spcAft>
                <a:spcPts val="0"/>
              </a:spcAft>
              <a:buSzPts val="2000"/>
              <a:buFont typeface="Manrope"/>
              <a:buNone/>
              <a:defRPr sz="2000">
                <a:latin typeface="Manrope"/>
                <a:ea typeface="Manrope"/>
                <a:cs typeface="Manrope"/>
                <a:sym typeface="Manrope"/>
              </a:defRPr>
            </a:lvl3pPr>
            <a:lvl4pPr lvl="3" algn="l">
              <a:lnSpc>
                <a:spcPct val="100000"/>
              </a:lnSpc>
              <a:spcBef>
                <a:spcPts val="0"/>
              </a:spcBef>
              <a:spcAft>
                <a:spcPts val="0"/>
              </a:spcAft>
              <a:buSzPts val="2000"/>
              <a:buFont typeface="Manrope"/>
              <a:buNone/>
              <a:defRPr sz="2000">
                <a:latin typeface="Manrope"/>
                <a:ea typeface="Manrope"/>
                <a:cs typeface="Manrope"/>
                <a:sym typeface="Manrope"/>
              </a:defRPr>
            </a:lvl4pPr>
            <a:lvl5pPr lvl="4" algn="l">
              <a:lnSpc>
                <a:spcPct val="100000"/>
              </a:lnSpc>
              <a:spcBef>
                <a:spcPts val="0"/>
              </a:spcBef>
              <a:spcAft>
                <a:spcPts val="0"/>
              </a:spcAft>
              <a:buSzPts val="2000"/>
              <a:buFont typeface="Manrope"/>
              <a:buNone/>
              <a:defRPr sz="2000">
                <a:latin typeface="Manrope"/>
                <a:ea typeface="Manrope"/>
                <a:cs typeface="Manrope"/>
                <a:sym typeface="Manrope"/>
              </a:defRPr>
            </a:lvl5pPr>
            <a:lvl6pPr lvl="5" algn="l">
              <a:lnSpc>
                <a:spcPct val="100000"/>
              </a:lnSpc>
              <a:spcBef>
                <a:spcPts val="0"/>
              </a:spcBef>
              <a:spcAft>
                <a:spcPts val="0"/>
              </a:spcAft>
              <a:buSzPts val="2000"/>
              <a:buFont typeface="Manrope"/>
              <a:buNone/>
              <a:defRPr sz="2000">
                <a:latin typeface="Manrope"/>
                <a:ea typeface="Manrope"/>
                <a:cs typeface="Manrope"/>
                <a:sym typeface="Manrope"/>
              </a:defRPr>
            </a:lvl6pPr>
            <a:lvl7pPr lvl="6" algn="l">
              <a:lnSpc>
                <a:spcPct val="100000"/>
              </a:lnSpc>
              <a:spcBef>
                <a:spcPts val="0"/>
              </a:spcBef>
              <a:spcAft>
                <a:spcPts val="0"/>
              </a:spcAft>
              <a:buSzPts val="2000"/>
              <a:buFont typeface="Manrope"/>
              <a:buNone/>
              <a:defRPr sz="2000">
                <a:latin typeface="Manrope"/>
                <a:ea typeface="Manrope"/>
                <a:cs typeface="Manrope"/>
                <a:sym typeface="Manrope"/>
              </a:defRPr>
            </a:lvl7pPr>
            <a:lvl8pPr lvl="7" algn="l">
              <a:lnSpc>
                <a:spcPct val="100000"/>
              </a:lnSpc>
              <a:spcBef>
                <a:spcPts val="0"/>
              </a:spcBef>
              <a:spcAft>
                <a:spcPts val="0"/>
              </a:spcAft>
              <a:buSzPts val="2000"/>
              <a:buFont typeface="Manrope"/>
              <a:buNone/>
              <a:defRPr sz="2000">
                <a:latin typeface="Manrope"/>
                <a:ea typeface="Manrope"/>
                <a:cs typeface="Manrope"/>
                <a:sym typeface="Manrope"/>
              </a:defRPr>
            </a:lvl8pPr>
            <a:lvl9pPr lvl="8" algn="l">
              <a:lnSpc>
                <a:spcPct val="100000"/>
              </a:lnSpc>
              <a:spcBef>
                <a:spcPts val="0"/>
              </a:spcBef>
              <a:spcAft>
                <a:spcPts val="0"/>
              </a:spcAft>
              <a:buSzPts val="2000"/>
              <a:buFont typeface="Manrope"/>
              <a:buNone/>
              <a:defRPr sz="2000">
                <a:latin typeface="Manrope"/>
                <a:ea typeface="Manrope"/>
                <a:cs typeface="Manrope"/>
                <a:sym typeface="Manrope"/>
              </a:defRPr>
            </a:lvl9pPr>
          </a:lstStyle>
          <a:p/>
        </p:txBody>
      </p:sp>
      <p:sp>
        <p:nvSpPr>
          <p:cNvPr id="105" name="Google Shape;105;g301b8b4272d_0_259"/>
          <p:cNvSpPr txBox="1"/>
          <p:nvPr>
            <p:ph idx="1" type="body"/>
          </p:nvPr>
        </p:nvSpPr>
        <p:spPr>
          <a:xfrm>
            <a:off x="6129067" y="1434100"/>
            <a:ext cx="5056800" cy="33789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535353"/>
              </a:buClr>
              <a:buSzPts val="2400"/>
              <a:buChar char="●"/>
              <a:defRPr b="1">
                <a:solidFill>
                  <a:srgbClr val="535353"/>
                </a:solidFill>
              </a:defRPr>
            </a:lvl1pPr>
            <a:lvl2pPr indent="-349250" lvl="1" marL="914400" algn="l">
              <a:lnSpc>
                <a:spcPct val="115000"/>
              </a:lnSpc>
              <a:spcBef>
                <a:spcPts val="0"/>
              </a:spcBef>
              <a:spcAft>
                <a:spcPts val="0"/>
              </a:spcAft>
              <a:buClr>
                <a:srgbClr val="535353"/>
              </a:buClr>
              <a:buSzPts val="1900"/>
              <a:buChar char="○"/>
              <a:defRPr>
                <a:solidFill>
                  <a:srgbClr val="535353"/>
                </a:solidFill>
              </a:defRPr>
            </a:lvl2pPr>
            <a:lvl3pPr indent="-349250" lvl="2" marL="1371600" algn="l">
              <a:lnSpc>
                <a:spcPct val="115000"/>
              </a:lnSpc>
              <a:spcBef>
                <a:spcPts val="0"/>
              </a:spcBef>
              <a:spcAft>
                <a:spcPts val="0"/>
              </a:spcAft>
              <a:buClr>
                <a:srgbClr val="535353"/>
              </a:buClr>
              <a:buSzPts val="1900"/>
              <a:buChar char="■"/>
              <a:defRPr>
                <a:solidFill>
                  <a:srgbClr val="535353"/>
                </a:solidFill>
              </a:defRPr>
            </a:lvl3pPr>
            <a:lvl4pPr indent="-349250" lvl="3" marL="1828800" algn="l">
              <a:lnSpc>
                <a:spcPct val="115000"/>
              </a:lnSpc>
              <a:spcBef>
                <a:spcPts val="0"/>
              </a:spcBef>
              <a:spcAft>
                <a:spcPts val="0"/>
              </a:spcAft>
              <a:buClr>
                <a:srgbClr val="535353"/>
              </a:buClr>
              <a:buSzPts val="1900"/>
              <a:buChar char="●"/>
              <a:defRPr>
                <a:solidFill>
                  <a:srgbClr val="535353"/>
                </a:solidFill>
              </a:defRPr>
            </a:lvl4pPr>
            <a:lvl5pPr indent="-349250" lvl="4" marL="2286000" algn="l">
              <a:lnSpc>
                <a:spcPct val="115000"/>
              </a:lnSpc>
              <a:spcBef>
                <a:spcPts val="0"/>
              </a:spcBef>
              <a:spcAft>
                <a:spcPts val="0"/>
              </a:spcAft>
              <a:buClr>
                <a:srgbClr val="535353"/>
              </a:buClr>
              <a:buSzPts val="1900"/>
              <a:buChar char="○"/>
              <a:defRPr>
                <a:solidFill>
                  <a:srgbClr val="535353"/>
                </a:solidFill>
              </a:defRPr>
            </a:lvl5pPr>
            <a:lvl6pPr indent="-349250" lvl="5" marL="2743200" algn="l">
              <a:lnSpc>
                <a:spcPct val="115000"/>
              </a:lnSpc>
              <a:spcBef>
                <a:spcPts val="0"/>
              </a:spcBef>
              <a:spcAft>
                <a:spcPts val="0"/>
              </a:spcAft>
              <a:buClr>
                <a:srgbClr val="535353"/>
              </a:buClr>
              <a:buSzPts val="1900"/>
              <a:buChar char="■"/>
              <a:defRPr>
                <a:solidFill>
                  <a:srgbClr val="535353"/>
                </a:solidFill>
              </a:defRPr>
            </a:lvl6pPr>
            <a:lvl7pPr indent="-349250" lvl="6" marL="3200400" algn="l">
              <a:lnSpc>
                <a:spcPct val="115000"/>
              </a:lnSpc>
              <a:spcBef>
                <a:spcPts val="0"/>
              </a:spcBef>
              <a:spcAft>
                <a:spcPts val="0"/>
              </a:spcAft>
              <a:buClr>
                <a:srgbClr val="535353"/>
              </a:buClr>
              <a:buSzPts val="1900"/>
              <a:buChar char="●"/>
              <a:defRPr>
                <a:solidFill>
                  <a:srgbClr val="535353"/>
                </a:solidFill>
              </a:defRPr>
            </a:lvl7pPr>
            <a:lvl8pPr indent="-349250" lvl="7" marL="3657600" algn="l">
              <a:lnSpc>
                <a:spcPct val="115000"/>
              </a:lnSpc>
              <a:spcBef>
                <a:spcPts val="0"/>
              </a:spcBef>
              <a:spcAft>
                <a:spcPts val="0"/>
              </a:spcAft>
              <a:buClr>
                <a:srgbClr val="535353"/>
              </a:buClr>
              <a:buSzPts val="1900"/>
              <a:buChar char="○"/>
              <a:defRPr>
                <a:solidFill>
                  <a:srgbClr val="535353"/>
                </a:solidFill>
              </a:defRPr>
            </a:lvl8pPr>
            <a:lvl9pPr indent="-349250" lvl="8" marL="4114800" algn="l">
              <a:lnSpc>
                <a:spcPct val="115000"/>
              </a:lnSpc>
              <a:spcBef>
                <a:spcPts val="0"/>
              </a:spcBef>
              <a:spcAft>
                <a:spcPts val="0"/>
              </a:spcAft>
              <a:buClr>
                <a:srgbClr val="535353"/>
              </a:buClr>
              <a:buSzPts val="1900"/>
              <a:buChar char="■"/>
              <a:defRPr>
                <a:solidFill>
                  <a:srgbClr val="535353"/>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1">
  <p:cSld name="CUSTOM_7_1">
    <p:spTree>
      <p:nvGrpSpPr>
        <p:cNvPr id="106" name="Shape 106"/>
        <p:cNvGrpSpPr/>
        <p:nvPr/>
      </p:nvGrpSpPr>
      <p:grpSpPr>
        <a:xfrm>
          <a:off x="0" y="0"/>
          <a:ext cx="0" cy="0"/>
          <a:chOff x="0" y="0"/>
          <a:chExt cx="0" cy="0"/>
        </a:xfrm>
      </p:grpSpPr>
      <p:pic>
        <p:nvPicPr>
          <p:cNvPr descr="preencoded.png" id="107" name="Google Shape;107;g301b8b4272d_0_125"/>
          <p:cNvPicPr preferRelativeResize="0"/>
          <p:nvPr/>
        </p:nvPicPr>
        <p:blipFill rotWithShape="1">
          <a:blip r:embed="rId2">
            <a:alphaModFix/>
          </a:blip>
          <a:srcRect b="0" l="0" r="0" t="0"/>
          <a:stretch/>
        </p:blipFill>
        <p:spPr>
          <a:xfrm>
            <a:off x="0" y="5753100"/>
            <a:ext cx="1917700" cy="1104900"/>
          </a:xfrm>
          <a:prstGeom prst="rect">
            <a:avLst/>
          </a:prstGeom>
          <a:noFill/>
          <a:ln>
            <a:noFill/>
          </a:ln>
        </p:spPr>
      </p:pic>
      <p:pic>
        <p:nvPicPr>
          <p:cNvPr descr="preencoded.png" id="108" name="Google Shape;108;g301b8b4272d_0_125"/>
          <p:cNvPicPr preferRelativeResize="0"/>
          <p:nvPr/>
        </p:nvPicPr>
        <p:blipFill rotWithShape="1">
          <a:blip r:embed="rId3">
            <a:alphaModFix/>
          </a:blip>
          <a:srcRect b="0" l="0" r="0" t="0"/>
          <a:stretch/>
        </p:blipFill>
        <p:spPr>
          <a:xfrm>
            <a:off x="11398250" y="279400"/>
            <a:ext cx="539750" cy="635000"/>
          </a:xfrm>
          <a:prstGeom prst="rect">
            <a:avLst/>
          </a:prstGeom>
          <a:noFill/>
          <a:ln>
            <a:noFill/>
          </a:ln>
        </p:spPr>
      </p:pic>
      <p:pic>
        <p:nvPicPr>
          <p:cNvPr descr="preencoded.png" id="109" name="Google Shape;109;g301b8b4272d_0_125"/>
          <p:cNvPicPr preferRelativeResize="0"/>
          <p:nvPr/>
        </p:nvPicPr>
        <p:blipFill rotWithShape="1">
          <a:blip r:embed="rId4">
            <a:alphaModFix/>
          </a:blip>
          <a:srcRect b="0" l="0" r="0" t="0"/>
          <a:stretch/>
        </p:blipFill>
        <p:spPr>
          <a:xfrm>
            <a:off x="400050" y="0"/>
            <a:ext cx="2190750" cy="400050"/>
          </a:xfrm>
          <a:prstGeom prst="rect">
            <a:avLst/>
          </a:prstGeom>
          <a:noFill/>
          <a:ln>
            <a:noFill/>
          </a:ln>
        </p:spPr>
      </p:pic>
      <p:pic>
        <p:nvPicPr>
          <p:cNvPr descr="preencoded.png" id="110" name="Google Shape;110;g301b8b4272d_0_125"/>
          <p:cNvPicPr preferRelativeResize="0"/>
          <p:nvPr/>
        </p:nvPicPr>
        <p:blipFill rotWithShape="1">
          <a:blip r:embed="rId5">
            <a:alphaModFix/>
          </a:blip>
          <a:srcRect b="0" l="0" r="0" t="0"/>
          <a:stretch/>
        </p:blipFill>
        <p:spPr>
          <a:xfrm>
            <a:off x="273050" y="5784850"/>
            <a:ext cx="247650" cy="653521"/>
          </a:xfrm>
          <a:prstGeom prst="rect">
            <a:avLst/>
          </a:prstGeom>
          <a:noFill/>
          <a:ln>
            <a:noFill/>
          </a:ln>
        </p:spPr>
      </p:pic>
      <p:pic>
        <p:nvPicPr>
          <p:cNvPr descr="preencoded.png" id="111" name="Google Shape;111;g301b8b4272d_0_125"/>
          <p:cNvPicPr preferRelativeResize="0"/>
          <p:nvPr/>
        </p:nvPicPr>
        <p:blipFill rotWithShape="1">
          <a:blip r:embed="rId6">
            <a:alphaModFix/>
          </a:blip>
          <a:srcRect b="0" l="0" r="0" t="0"/>
          <a:stretch/>
        </p:blipFill>
        <p:spPr>
          <a:xfrm>
            <a:off x="10883900" y="5549900"/>
            <a:ext cx="1308100" cy="1308100"/>
          </a:xfrm>
          <a:prstGeom prst="rect">
            <a:avLst/>
          </a:prstGeom>
          <a:noFill/>
          <a:ln>
            <a:noFill/>
          </a:ln>
        </p:spPr>
      </p:pic>
      <p:pic>
        <p:nvPicPr>
          <p:cNvPr descr="preencoded.png" id="112" name="Google Shape;112;g301b8b4272d_0_125"/>
          <p:cNvPicPr preferRelativeResize="0"/>
          <p:nvPr/>
        </p:nvPicPr>
        <p:blipFill rotWithShape="1">
          <a:blip r:embed="rId7">
            <a:alphaModFix/>
          </a:blip>
          <a:srcRect b="0" l="0" r="0" t="0"/>
          <a:stretch/>
        </p:blipFill>
        <p:spPr>
          <a:xfrm>
            <a:off x="10934700" y="5448300"/>
            <a:ext cx="927100" cy="927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_Blank">
  <p:cSld name="Left_Blank">
    <p:spTree>
      <p:nvGrpSpPr>
        <p:cNvPr id="113" name="Shape 113"/>
        <p:cNvGrpSpPr/>
        <p:nvPr/>
      </p:nvGrpSpPr>
      <p:grpSpPr>
        <a:xfrm>
          <a:off x="0" y="0"/>
          <a:ext cx="0" cy="0"/>
          <a:chOff x="0" y="0"/>
          <a:chExt cx="0" cy="0"/>
        </a:xfrm>
      </p:grpSpPr>
      <p:sp>
        <p:nvSpPr>
          <p:cNvPr id="114" name="Google Shape;114;g27709a89581_0_77"/>
          <p:cNvSpPr txBox="1"/>
          <p:nvPr>
            <p:ph idx="12" type="sldNum"/>
          </p:nvPr>
        </p:nvSpPr>
        <p:spPr>
          <a:xfrm>
            <a:off x="11409045" y="6333135"/>
            <a:ext cx="731700" cy="5247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76"/>
              <a:buFont typeface="Arial"/>
              <a:buNone/>
              <a:defRPr b="0" i="0" sz="1733"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g27709a89581_0_77"/>
          <p:cNvPicPr preferRelativeResize="0"/>
          <p:nvPr/>
        </p:nvPicPr>
        <p:blipFill rotWithShape="1">
          <a:blip r:embed="rId2">
            <a:alphaModFix/>
          </a:blip>
          <a:srcRect b="0" l="0" r="0" t="0"/>
          <a:stretch/>
        </p:blipFill>
        <p:spPr>
          <a:xfrm>
            <a:off x="10763975" y="6211675"/>
            <a:ext cx="528350" cy="220800"/>
          </a:xfrm>
          <a:prstGeom prst="rect">
            <a:avLst/>
          </a:prstGeom>
          <a:noFill/>
          <a:ln>
            <a:noFill/>
          </a:ln>
        </p:spPr>
      </p:pic>
      <p:sp>
        <p:nvSpPr>
          <p:cNvPr id="116" name="Google Shape;116;g27709a89581_0_77"/>
          <p:cNvSpPr/>
          <p:nvPr/>
        </p:nvSpPr>
        <p:spPr>
          <a:xfrm>
            <a:off x="0" y="0"/>
            <a:ext cx="12192000" cy="1567200"/>
          </a:xfrm>
          <a:prstGeom prst="rect">
            <a:avLst/>
          </a:prstGeom>
          <a:solidFill>
            <a:srgbClr val="EEF4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27709a89581_0_77"/>
          <p:cNvSpPr/>
          <p:nvPr/>
        </p:nvSpPr>
        <p:spPr>
          <a:xfrm rot="-9995369">
            <a:off x="11591573" y="794529"/>
            <a:ext cx="1678980" cy="1678980"/>
          </a:xfrm>
          <a:prstGeom prst="arc">
            <a:avLst>
              <a:gd fmla="val 16200000" name="adj1"/>
              <a:gd fmla="val 3582976" name="adj2"/>
            </a:avLst>
          </a:prstGeom>
          <a:noFill/>
          <a:ln cap="flat" cmpd="sng" w="38100">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g27709a89581_0_77"/>
          <p:cNvPicPr preferRelativeResize="0"/>
          <p:nvPr/>
        </p:nvPicPr>
        <p:blipFill rotWithShape="1">
          <a:blip r:embed="rId3">
            <a:alphaModFix/>
          </a:blip>
          <a:srcRect b="6988" l="-4659" r="51343" t="22972"/>
          <a:stretch/>
        </p:blipFill>
        <p:spPr>
          <a:xfrm flipH="1" rot="-5400000">
            <a:off x="310336" y="4612464"/>
            <a:ext cx="1935201" cy="2555873"/>
          </a:xfrm>
          <a:prstGeom prst="rect">
            <a:avLst/>
          </a:prstGeom>
          <a:noFill/>
          <a:ln>
            <a:noFill/>
          </a:ln>
        </p:spPr>
      </p:pic>
      <p:sp>
        <p:nvSpPr>
          <p:cNvPr id="119" name="Google Shape;119;g27709a89581_0_77"/>
          <p:cNvSpPr/>
          <p:nvPr/>
        </p:nvSpPr>
        <p:spPr>
          <a:xfrm flipH="1" rot="-4289643">
            <a:off x="567963" y="4953296"/>
            <a:ext cx="229676" cy="229676"/>
          </a:xfrm>
          <a:prstGeom prst="roundRect">
            <a:avLst>
              <a:gd fmla="val 22202"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g27709a89581_0_77"/>
          <p:cNvPicPr preferRelativeResize="0"/>
          <p:nvPr/>
        </p:nvPicPr>
        <p:blipFill rotWithShape="1">
          <a:blip r:embed="rId4">
            <a:alphaModFix/>
          </a:blip>
          <a:srcRect b="0" l="0" r="0" t="0"/>
          <a:stretch/>
        </p:blipFill>
        <p:spPr>
          <a:xfrm>
            <a:off x="574837" y="528625"/>
            <a:ext cx="439325" cy="510300"/>
          </a:xfrm>
          <a:prstGeom prst="rect">
            <a:avLst/>
          </a:prstGeom>
          <a:noFill/>
          <a:ln>
            <a:noFill/>
          </a:ln>
        </p:spPr>
      </p:pic>
      <p:cxnSp>
        <p:nvCxnSpPr>
          <p:cNvPr id="121" name="Google Shape;121;g27709a89581_0_77"/>
          <p:cNvCxnSpPr/>
          <p:nvPr/>
        </p:nvCxnSpPr>
        <p:spPr>
          <a:xfrm rot="10800000">
            <a:off x="1545175" y="441693"/>
            <a:ext cx="0" cy="684000"/>
          </a:xfrm>
          <a:prstGeom prst="straightConnector1">
            <a:avLst/>
          </a:prstGeom>
          <a:noFill/>
          <a:ln cap="flat" cmpd="sng" w="28575">
            <a:solidFill>
              <a:srgbClr val="002E6D"/>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2" name="Shape 122"/>
        <p:cNvGrpSpPr/>
        <p:nvPr/>
      </p:nvGrpSpPr>
      <p:grpSpPr>
        <a:xfrm>
          <a:off x="0" y="0"/>
          <a:ext cx="0" cy="0"/>
          <a:chOff x="0" y="0"/>
          <a:chExt cx="0" cy="0"/>
        </a:xfrm>
      </p:grpSpPr>
      <p:pic>
        <p:nvPicPr>
          <p:cNvPr id="123" name="Google Shape;123;g27709a89581_0_5"/>
          <p:cNvPicPr preferRelativeResize="0"/>
          <p:nvPr/>
        </p:nvPicPr>
        <p:blipFill rotWithShape="1">
          <a:blip r:embed="rId3">
            <a:alphaModFix/>
          </a:blip>
          <a:srcRect b="0" l="0" r="0" t="0"/>
          <a:stretch/>
        </p:blipFill>
        <p:spPr>
          <a:xfrm>
            <a:off x="0" y="0"/>
            <a:ext cx="12192034" cy="6858000"/>
          </a:xfrm>
          <a:prstGeom prst="rect">
            <a:avLst/>
          </a:prstGeom>
          <a:noFill/>
          <a:ln>
            <a:noFill/>
          </a:ln>
        </p:spPr>
      </p:pic>
      <p:sp>
        <p:nvSpPr>
          <p:cNvPr id="124" name="Google Shape;124;g27709a89581_0_5"/>
          <p:cNvSpPr txBox="1"/>
          <p:nvPr>
            <p:ph type="title"/>
          </p:nvPr>
        </p:nvSpPr>
        <p:spPr>
          <a:xfrm>
            <a:off x="2991600" y="2867800"/>
            <a:ext cx="62088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125" name="Shape 125"/>
        <p:cNvGrpSpPr/>
        <p:nvPr/>
      </p:nvGrpSpPr>
      <p:grpSpPr>
        <a:xfrm>
          <a:off x="0" y="0"/>
          <a:ext cx="0" cy="0"/>
          <a:chOff x="0" y="0"/>
          <a:chExt cx="0" cy="0"/>
        </a:xfrm>
      </p:grpSpPr>
      <p:pic>
        <p:nvPicPr>
          <p:cNvPr id="126" name="Google Shape;126;g27709a89581_0_112"/>
          <p:cNvPicPr preferRelativeResize="0"/>
          <p:nvPr/>
        </p:nvPicPr>
        <p:blipFill rotWithShape="1">
          <a:blip r:embed="rId2">
            <a:alphaModFix/>
          </a:blip>
          <a:srcRect b="0" l="52954" r="0" t="0"/>
          <a:stretch/>
        </p:blipFill>
        <p:spPr>
          <a:xfrm rot="5400000">
            <a:off x="597878" y="-1013648"/>
            <a:ext cx="1779124" cy="3781720"/>
          </a:xfrm>
          <a:prstGeom prst="rect">
            <a:avLst/>
          </a:prstGeom>
          <a:noFill/>
          <a:ln>
            <a:noFill/>
          </a:ln>
        </p:spPr>
      </p:pic>
      <p:pic>
        <p:nvPicPr>
          <p:cNvPr id="127" name="Google Shape;127;g27709a89581_0_112"/>
          <p:cNvPicPr preferRelativeResize="0"/>
          <p:nvPr/>
        </p:nvPicPr>
        <p:blipFill rotWithShape="1">
          <a:blip r:embed="rId3">
            <a:alphaModFix/>
          </a:blip>
          <a:srcRect b="0" l="0" r="34357" t="0"/>
          <a:stretch/>
        </p:blipFill>
        <p:spPr>
          <a:xfrm>
            <a:off x="10007425" y="2195313"/>
            <a:ext cx="2202601" cy="3339051"/>
          </a:xfrm>
          <a:prstGeom prst="rect">
            <a:avLst/>
          </a:prstGeom>
          <a:noFill/>
          <a:ln>
            <a:noFill/>
          </a:ln>
        </p:spPr>
      </p:pic>
      <p:sp>
        <p:nvSpPr>
          <p:cNvPr id="128" name="Google Shape;128;g27709a89581_0_112"/>
          <p:cNvSpPr/>
          <p:nvPr/>
        </p:nvSpPr>
        <p:spPr>
          <a:xfrm rot="-910231">
            <a:off x="-153933" y="206856"/>
            <a:ext cx="819664" cy="819664"/>
          </a:xfrm>
          <a:prstGeom prst="roundRect">
            <a:avLst>
              <a:gd fmla="val 16667" name="adj"/>
            </a:avLst>
          </a:prstGeom>
          <a:noFill/>
          <a:ln cap="flat" cmpd="sng" w="28575">
            <a:solidFill>
              <a:srgbClr val="3E629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3E629C"/>
              </a:solidFill>
              <a:latin typeface="Manrope"/>
              <a:ea typeface="Manrope"/>
              <a:cs typeface="Manrope"/>
              <a:sym typeface="Manrope"/>
            </a:endParaRPr>
          </a:p>
        </p:txBody>
      </p:sp>
      <p:pic>
        <p:nvPicPr>
          <p:cNvPr id="129" name="Google Shape;129;g27709a89581_0_112"/>
          <p:cNvPicPr preferRelativeResize="0"/>
          <p:nvPr/>
        </p:nvPicPr>
        <p:blipFill rotWithShape="1">
          <a:blip r:embed="rId4">
            <a:alphaModFix/>
          </a:blip>
          <a:srcRect b="0" l="0" r="0" t="0"/>
          <a:stretch/>
        </p:blipFill>
        <p:spPr>
          <a:xfrm>
            <a:off x="11485575" y="390991"/>
            <a:ext cx="280501" cy="325802"/>
          </a:xfrm>
          <a:prstGeom prst="rect">
            <a:avLst/>
          </a:prstGeom>
          <a:noFill/>
          <a:ln>
            <a:noFill/>
          </a:ln>
        </p:spPr>
      </p:pic>
      <p:sp>
        <p:nvSpPr>
          <p:cNvPr id="130" name="Google Shape;130;g27709a89581_0_112"/>
          <p:cNvSpPr/>
          <p:nvPr/>
        </p:nvSpPr>
        <p:spPr>
          <a:xfrm rot="729576">
            <a:off x="10512228" y="3028077"/>
            <a:ext cx="222185" cy="222185"/>
          </a:xfrm>
          <a:prstGeom prst="roundRect">
            <a:avLst>
              <a:gd fmla="val 16667" name="adj"/>
            </a:avLst>
          </a:prstGeom>
          <a:solidFill>
            <a:srgbClr val="3E629C"/>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3E629C"/>
              </a:solidFill>
              <a:latin typeface="Manrope"/>
              <a:ea typeface="Manrope"/>
              <a:cs typeface="Manrope"/>
              <a:sym typeface="Manrop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g27709a89581_0_8"/>
          <p:cNvSpPr txBox="1"/>
          <p:nvPr>
            <p:ph type="title"/>
          </p:nvPr>
        </p:nvSpPr>
        <p:spPr>
          <a:xfrm>
            <a:off x="415600" y="1267100"/>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3" name="Google Shape;133;g27709a89581_0_8"/>
          <p:cNvSpPr txBox="1"/>
          <p:nvPr>
            <p:ph idx="1" type="body"/>
          </p:nvPr>
        </p:nvSpPr>
        <p:spPr>
          <a:xfrm>
            <a:off x="415600" y="2210367"/>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34" name="Google Shape;134;g27709a89581_0_8"/>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pic>
        <p:nvPicPr>
          <p:cNvPr id="136" name="Google Shape;136;g27709a89581_0_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7" name="Google Shape;137;g27709a89581_0_12"/>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38" name="Shape 138"/>
        <p:cNvGrpSpPr/>
        <p:nvPr/>
      </p:nvGrpSpPr>
      <p:grpSpPr>
        <a:xfrm>
          <a:off x="0" y="0"/>
          <a:ext cx="0" cy="0"/>
          <a:chOff x="0" y="0"/>
          <a:chExt cx="0" cy="0"/>
        </a:xfrm>
      </p:grpSpPr>
      <p:pic>
        <p:nvPicPr>
          <p:cNvPr id="139" name="Google Shape;139;g27709a89581_0_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0" name="Google Shape;140;g27709a89581_0_15"/>
          <p:cNvSpPr txBox="1"/>
          <p:nvPr>
            <p:ph type="title"/>
          </p:nvPr>
        </p:nvSpPr>
        <p:spPr>
          <a:xfrm>
            <a:off x="2991600" y="2867800"/>
            <a:ext cx="62088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4" name="Shape 14"/>
        <p:cNvGrpSpPr/>
        <p:nvPr/>
      </p:nvGrpSpPr>
      <p:grpSpPr>
        <a:xfrm>
          <a:off x="0" y="0"/>
          <a:ext cx="0" cy="0"/>
          <a:chOff x="0" y="0"/>
          <a:chExt cx="0" cy="0"/>
        </a:xfrm>
      </p:grpSpPr>
      <p:sp>
        <p:nvSpPr>
          <p:cNvPr id="15" name="Google Shape;15;g27709a89581_0_103"/>
          <p:cNvSpPr txBox="1"/>
          <p:nvPr>
            <p:ph type="title"/>
          </p:nvPr>
        </p:nvSpPr>
        <p:spPr>
          <a:xfrm>
            <a:off x="2983733" y="596757"/>
            <a:ext cx="5826000" cy="5661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rgbClr val="002E6D"/>
              </a:buClr>
              <a:buSzPts val="3700"/>
              <a:buNone/>
              <a:defRPr>
                <a:solidFill>
                  <a:srgbClr val="002E6D"/>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p:txBody>
      </p:sp>
      <p:pic>
        <p:nvPicPr>
          <p:cNvPr id="16" name="Google Shape;16;g27709a89581_0_103"/>
          <p:cNvPicPr preferRelativeResize="0"/>
          <p:nvPr/>
        </p:nvPicPr>
        <p:blipFill rotWithShape="1">
          <a:blip r:embed="rId2">
            <a:alphaModFix/>
          </a:blip>
          <a:srcRect b="55744" l="0" r="51040" t="0"/>
          <a:stretch/>
        </p:blipFill>
        <p:spPr>
          <a:xfrm>
            <a:off x="8908200" y="3823067"/>
            <a:ext cx="3357766" cy="3034931"/>
          </a:xfrm>
          <a:prstGeom prst="rect">
            <a:avLst/>
          </a:prstGeom>
          <a:noFill/>
          <a:ln>
            <a:noFill/>
          </a:ln>
        </p:spPr>
      </p:pic>
      <p:pic>
        <p:nvPicPr>
          <p:cNvPr id="17" name="Google Shape;17;g27709a89581_0_103"/>
          <p:cNvPicPr preferRelativeResize="0"/>
          <p:nvPr/>
        </p:nvPicPr>
        <p:blipFill rotWithShape="1">
          <a:blip r:embed="rId3">
            <a:alphaModFix/>
          </a:blip>
          <a:srcRect b="6153" l="0" r="67904" t="25400"/>
          <a:stretch/>
        </p:blipFill>
        <p:spPr>
          <a:xfrm rot="-5400000">
            <a:off x="966817" y="-969740"/>
            <a:ext cx="1691400" cy="3625034"/>
          </a:xfrm>
          <a:prstGeom prst="rect">
            <a:avLst/>
          </a:prstGeom>
          <a:noFill/>
          <a:ln>
            <a:noFill/>
          </a:ln>
        </p:spPr>
      </p:pic>
      <p:pic>
        <p:nvPicPr>
          <p:cNvPr id="18" name="Google Shape;18;g27709a89581_0_103"/>
          <p:cNvPicPr preferRelativeResize="0"/>
          <p:nvPr/>
        </p:nvPicPr>
        <p:blipFill rotWithShape="1">
          <a:blip r:embed="rId4">
            <a:alphaModFix/>
          </a:blip>
          <a:srcRect b="0" l="0" r="0" t="0"/>
          <a:stretch/>
        </p:blipFill>
        <p:spPr>
          <a:xfrm rot="10800000">
            <a:off x="135702" y="1022549"/>
            <a:ext cx="330433" cy="335901"/>
          </a:xfrm>
          <a:prstGeom prst="rect">
            <a:avLst/>
          </a:prstGeom>
          <a:noFill/>
          <a:ln>
            <a:noFill/>
          </a:ln>
        </p:spPr>
      </p:pic>
      <p:pic>
        <p:nvPicPr>
          <p:cNvPr id="19" name="Google Shape;19;g27709a89581_0_103"/>
          <p:cNvPicPr preferRelativeResize="0"/>
          <p:nvPr/>
        </p:nvPicPr>
        <p:blipFill rotWithShape="1">
          <a:blip r:embed="rId4">
            <a:alphaModFix/>
          </a:blip>
          <a:srcRect b="0" l="0" r="0" t="0"/>
          <a:stretch/>
        </p:blipFill>
        <p:spPr>
          <a:xfrm rot="10800000">
            <a:off x="538368" y="1022549"/>
            <a:ext cx="330433" cy="335901"/>
          </a:xfrm>
          <a:prstGeom prst="rect">
            <a:avLst/>
          </a:prstGeom>
          <a:noFill/>
          <a:ln>
            <a:noFill/>
          </a:ln>
        </p:spPr>
      </p:pic>
      <p:sp>
        <p:nvSpPr>
          <p:cNvPr id="20" name="Google Shape;20;g27709a89581_0_103"/>
          <p:cNvSpPr/>
          <p:nvPr/>
        </p:nvSpPr>
        <p:spPr>
          <a:xfrm>
            <a:off x="8976300" y="5730564"/>
            <a:ext cx="1331700" cy="60300"/>
          </a:xfrm>
          <a:prstGeom prst="roundRect">
            <a:avLst>
              <a:gd fmla="val 50000" name="adj"/>
            </a:avLst>
          </a:prstGeom>
          <a:solidFill>
            <a:srgbClr val="002E6D"/>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anrope"/>
              <a:ea typeface="Manrope"/>
              <a:cs typeface="Manrope"/>
              <a:sym typeface="Manrope"/>
            </a:endParaRPr>
          </a:p>
        </p:txBody>
      </p:sp>
      <p:sp>
        <p:nvSpPr>
          <p:cNvPr id="21" name="Google Shape;21;g27709a89581_0_103"/>
          <p:cNvSpPr/>
          <p:nvPr/>
        </p:nvSpPr>
        <p:spPr>
          <a:xfrm>
            <a:off x="9284567" y="5873657"/>
            <a:ext cx="1331700" cy="60300"/>
          </a:xfrm>
          <a:prstGeom prst="roundRect">
            <a:avLst>
              <a:gd fmla="val 50000" name="adj"/>
            </a:avLst>
          </a:prstGeom>
          <a:solidFill>
            <a:srgbClr val="002E6D"/>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anrope"/>
              <a:ea typeface="Manrope"/>
              <a:cs typeface="Manrope"/>
              <a:sym typeface="Manrope"/>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41" name="Shape 141"/>
        <p:cNvGrpSpPr/>
        <p:nvPr/>
      </p:nvGrpSpPr>
      <p:grpSpPr>
        <a:xfrm>
          <a:off x="0" y="0"/>
          <a:ext cx="0" cy="0"/>
          <a:chOff x="0" y="0"/>
          <a:chExt cx="0" cy="0"/>
        </a:xfrm>
      </p:grpSpPr>
      <p:pic>
        <p:nvPicPr>
          <p:cNvPr id="142" name="Google Shape;142;g27709a89581_0_18"/>
          <p:cNvPicPr preferRelativeResize="0"/>
          <p:nvPr/>
        </p:nvPicPr>
        <p:blipFill rotWithShape="1">
          <a:blip r:embed="rId2">
            <a:alphaModFix/>
          </a:blip>
          <a:srcRect b="0" l="0" r="0" t="0"/>
          <a:stretch/>
        </p:blipFill>
        <p:spPr>
          <a:xfrm>
            <a:off x="0" y="0"/>
            <a:ext cx="12192000" cy="6858008"/>
          </a:xfrm>
          <a:prstGeom prst="rect">
            <a:avLst/>
          </a:prstGeom>
          <a:noFill/>
          <a:ln>
            <a:noFill/>
          </a:ln>
        </p:spPr>
      </p:pic>
      <p:sp>
        <p:nvSpPr>
          <p:cNvPr id="143" name="Google Shape;143;g27709a89581_0_18"/>
          <p:cNvSpPr txBox="1"/>
          <p:nvPr>
            <p:ph type="title"/>
          </p:nvPr>
        </p:nvSpPr>
        <p:spPr>
          <a:xfrm>
            <a:off x="415600" y="1267100"/>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44" name="Google Shape;144;g27709a89581_0_18"/>
          <p:cNvSpPr txBox="1"/>
          <p:nvPr>
            <p:ph idx="1" type="body"/>
          </p:nvPr>
        </p:nvSpPr>
        <p:spPr>
          <a:xfrm>
            <a:off x="415600" y="2210367"/>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45" name="Google Shape;145;g27709a89581_0_18"/>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46" name="Shape 146"/>
        <p:cNvGrpSpPr/>
        <p:nvPr/>
      </p:nvGrpSpPr>
      <p:grpSpPr>
        <a:xfrm>
          <a:off x="0" y="0"/>
          <a:ext cx="0" cy="0"/>
          <a:chOff x="0" y="0"/>
          <a:chExt cx="0" cy="0"/>
        </a:xfrm>
      </p:grpSpPr>
      <p:pic>
        <p:nvPicPr>
          <p:cNvPr id="147" name="Google Shape;147;g27709a89581_0_23"/>
          <p:cNvPicPr preferRelativeResize="0"/>
          <p:nvPr/>
        </p:nvPicPr>
        <p:blipFill rotWithShape="1">
          <a:blip r:embed="rId2">
            <a:alphaModFix/>
          </a:blip>
          <a:srcRect b="0" l="0" r="0" t="0"/>
          <a:stretch/>
        </p:blipFill>
        <p:spPr>
          <a:xfrm>
            <a:off x="0" y="0"/>
            <a:ext cx="12192000" cy="6858008"/>
          </a:xfrm>
          <a:prstGeom prst="rect">
            <a:avLst/>
          </a:prstGeom>
          <a:noFill/>
          <a:ln>
            <a:noFill/>
          </a:ln>
        </p:spPr>
      </p:pic>
      <p:sp>
        <p:nvSpPr>
          <p:cNvPr id="148" name="Google Shape;148;g27709a89581_0_23"/>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g27709a89581_0_26"/>
          <p:cNvSpPr txBox="1"/>
          <p:nvPr>
            <p:ph type="title"/>
          </p:nvPr>
        </p:nvSpPr>
        <p:spPr>
          <a:xfrm>
            <a:off x="2991600" y="2867800"/>
            <a:ext cx="62088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g27709a89581_0_28"/>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
        <p:nvSpPr>
          <p:cNvPr id="153" name="Google Shape;153;g27709a89581_0_28"/>
          <p:cNvSpPr txBox="1"/>
          <p:nvPr>
            <p:ph type="title"/>
          </p:nvPr>
        </p:nvSpPr>
        <p:spPr>
          <a:xfrm>
            <a:off x="415600" y="1267100"/>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4" name="Google Shape;154;g27709a89581_0_28"/>
          <p:cNvSpPr txBox="1"/>
          <p:nvPr>
            <p:ph idx="1" type="body"/>
          </p:nvPr>
        </p:nvSpPr>
        <p:spPr>
          <a:xfrm>
            <a:off x="415600" y="2210367"/>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g27709a89581_0_32"/>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g27709a89581_0_34"/>
          <p:cNvSpPr txBox="1"/>
          <p:nvPr>
            <p:ph type="title"/>
          </p:nvPr>
        </p:nvSpPr>
        <p:spPr>
          <a:xfrm>
            <a:off x="2991600" y="2867800"/>
            <a:ext cx="62088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g27709a89581_0_36"/>
          <p:cNvSpPr txBox="1"/>
          <p:nvPr>
            <p:ph type="title"/>
          </p:nvPr>
        </p:nvSpPr>
        <p:spPr>
          <a:xfrm>
            <a:off x="415600" y="1267100"/>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1" name="Google Shape;161;g27709a89581_0_36"/>
          <p:cNvSpPr txBox="1"/>
          <p:nvPr>
            <p:ph idx="1" type="body"/>
          </p:nvPr>
        </p:nvSpPr>
        <p:spPr>
          <a:xfrm>
            <a:off x="415600" y="2210367"/>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62" name="Google Shape;162;g27709a89581_0_36"/>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63" name="Shape 163"/>
        <p:cNvGrpSpPr/>
        <p:nvPr/>
      </p:nvGrpSpPr>
      <p:grpSpPr>
        <a:xfrm>
          <a:off x="0" y="0"/>
          <a:ext cx="0" cy="0"/>
          <a:chOff x="0" y="0"/>
          <a:chExt cx="0" cy="0"/>
        </a:xfrm>
      </p:grpSpPr>
      <p:pic>
        <p:nvPicPr>
          <p:cNvPr id="164" name="Google Shape;164;g27709a89581_0_40"/>
          <p:cNvPicPr preferRelativeResize="0"/>
          <p:nvPr/>
        </p:nvPicPr>
        <p:blipFill rotWithShape="1">
          <a:blip r:embed="rId2">
            <a:alphaModFix/>
          </a:blip>
          <a:srcRect b="0" l="0" r="0" t="0"/>
          <a:stretch/>
        </p:blipFill>
        <p:spPr>
          <a:xfrm>
            <a:off x="0" y="0"/>
            <a:ext cx="12192000" cy="6857992"/>
          </a:xfrm>
          <a:prstGeom prst="rect">
            <a:avLst/>
          </a:prstGeom>
          <a:noFill/>
          <a:ln>
            <a:noFill/>
          </a:ln>
        </p:spPr>
      </p:pic>
      <p:sp>
        <p:nvSpPr>
          <p:cNvPr id="165" name="Google Shape;165;g27709a89581_0_40"/>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g27709a89581_0_43"/>
          <p:cNvSpPr txBox="1"/>
          <p:nvPr>
            <p:ph type="title"/>
          </p:nvPr>
        </p:nvSpPr>
        <p:spPr>
          <a:xfrm>
            <a:off x="2991600" y="2867800"/>
            <a:ext cx="62088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68" name="Shape 168"/>
        <p:cNvGrpSpPr/>
        <p:nvPr/>
      </p:nvGrpSpPr>
      <p:grpSpPr>
        <a:xfrm>
          <a:off x="0" y="0"/>
          <a:ext cx="0" cy="0"/>
          <a:chOff x="0" y="0"/>
          <a:chExt cx="0" cy="0"/>
        </a:xfrm>
      </p:grpSpPr>
      <p:pic>
        <p:nvPicPr>
          <p:cNvPr id="169" name="Google Shape;169;g27709a89581_0_45"/>
          <p:cNvPicPr preferRelativeResize="0"/>
          <p:nvPr/>
        </p:nvPicPr>
        <p:blipFill rotWithShape="1">
          <a:blip r:embed="rId2">
            <a:alphaModFix/>
          </a:blip>
          <a:srcRect b="0" l="0" r="0" t="0"/>
          <a:stretch/>
        </p:blipFill>
        <p:spPr>
          <a:xfrm>
            <a:off x="0" y="0"/>
            <a:ext cx="12192014" cy="6858000"/>
          </a:xfrm>
          <a:prstGeom prst="rect">
            <a:avLst/>
          </a:prstGeom>
          <a:noFill/>
          <a:ln>
            <a:noFill/>
          </a:ln>
        </p:spPr>
      </p:pic>
      <p:sp>
        <p:nvSpPr>
          <p:cNvPr id="170" name="Google Shape;170;g27709a89581_0_45"/>
          <p:cNvSpPr txBox="1"/>
          <p:nvPr>
            <p:ph type="title"/>
          </p:nvPr>
        </p:nvSpPr>
        <p:spPr>
          <a:xfrm>
            <a:off x="415600" y="1267100"/>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1" name="Google Shape;171;g27709a89581_0_45"/>
          <p:cNvSpPr txBox="1"/>
          <p:nvPr>
            <p:ph idx="1" type="body"/>
          </p:nvPr>
        </p:nvSpPr>
        <p:spPr>
          <a:xfrm>
            <a:off x="415600" y="2210367"/>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72" name="Google Shape;172;g27709a89581_0_45"/>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copy 2" showMasterSp="0">
  <p:cSld name="TITLE_AND_BODY_1">
    <p:spTree>
      <p:nvGrpSpPr>
        <p:cNvPr id="22" name="Shape 22"/>
        <p:cNvGrpSpPr/>
        <p:nvPr/>
      </p:nvGrpSpPr>
      <p:grpSpPr>
        <a:xfrm>
          <a:off x="0" y="0"/>
          <a:ext cx="0" cy="0"/>
          <a:chOff x="0" y="0"/>
          <a:chExt cx="0" cy="0"/>
        </a:xfrm>
      </p:grpSpPr>
      <p:sp>
        <p:nvSpPr>
          <p:cNvPr id="23" name="Google Shape;23;g27709a89581_0_72"/>
          <p:cNvSpPr/>
          <p:nvPr/>
        </p:nvSpPr>
        <p:spPr>
          <a:xfrm>
            <a:off x="0" y="12725"/>
            <a:ext cx="12192000" cy="1554600"/>
          </a:xfrm>
          <a:prstGeom prst="rect">
            <a:avLst/>
          </a:prstGeom>
          <a:gradFill>
            <a:gsLst>
              <a:gs pos="0">
                <a:srgbClr val="0BC0FF"/>
              </a:gs>
              <a:gs pos="50000">
                <a:srgbClr val="3D7CC9"/>
              </a:gs>
              <a:gs pos="100000">
                <a:srgbClr val="002E6D"/>
              </a:gs>
            </a:gsLst>
            <a:lin ang="10800025"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27709a89581_0_72"/>
          <p:cNvPicPr preferRelativeResize="0"/>
          <p:nvPr/>
        </p:nvPicPr>
        <p:blipFill rotWithShape="1">
          <a:blip r:embed="rId2">
            <a:alphaModFix/>
          </a:blip>
          <a:srcRect b="2301" l="0" r="28104" t="39416"/>
          <a:stretch/>
        </p:blipFill>
        <p:spPr>
          <a:xfrm>
            <a:off x="10033475" y="39350"/>
            <a:ext cx="2158525" cy="1740301"/>
          </a:xfrm>
          <a:prstGeom prst="rect">
            <a:avLst/>
          </a:prstGeom>
          <a:noFill/>
          <a:ln>
            <a:noFill/>
          </a:ln>
        </p:spPr>
      </p:pic>
      <p:pic>
        <p:nvPicPr>
          <p:cNvPr descr="preencoded.png" id="25" name="Google Shape;25;g27709a89581_0_72"/>
          <p:cNvPicPr preferRelativeResize="0"/>
          <p:nvPr/>
        </p:nvPicPr>
        <p:blipFill rotWithShape="1">
          <a:blip r:embed="rId3">
            <a:alphaModFix/>
          </a:blip>
          <a:srcRect b="0" l="0" r="0" t="0"/>
          <a:stretch/>
        </p:blipFill>
        <p:spPr>
          <a:xfrm>
            <a:off x="513157" y="460437"/>
            <a:ext cx="581402" cy="684000"/>
          </a:xfrm>
          <a:prstGeom prst="rect">
            <a:avLst/>
          </a:prstGeom>
          <a:noFill/>
          <a:ln>
            <a:noFill/>
          </a:ln>
        </p:spPr>
      </p:pic>
      <p:cxnSp>
        <p:nvCxnSpPr>
          <p:cNvPr id="26" name="Google Shape;26;g27709a89581_0_72"/>
          <p:cNvCxnSpPr/>
          <p:nvPr/>
        </p:nvCxnSpPr>
        <p:spPr>
          <a:xfrm rot="10800000">
            <a:off x="1545175" y="441693"/>
            <a:ext cx="0" cy="68400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g27709a89581_0_50"/>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175" name="Shape 175"/>
        <p:cNvGrpSpPr/>
        <p:nvPr/>
      </p:nvGrpSpPr>
      <p:grpSpPr>
        <a:xfrm>
          <a:off x="0" y="0"/>
          <a:ext cx="0" cy="0"/>
          <a:chOff x="0" y="0"/>
          <a:chExt cx="0" cy="0"/>
        </a:xfrm>
      </p:grpSpPr>
      <p:sp>
        <p:nvSpPr>
          <p:cNvPr id="176" name="Google Shape;176;g27709a89581_0_5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77" name="Google Shape;177;g27709a89581_0_5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8" name="Google Shape;178;g27709a89581_0_52"/>
          <p:cNvSpPr txBox="1"/>
          <p:nvPr/>
        </p:nvSpPr>
        <p:spPr>
          <a:xfrm rot="-5400000">
            <a:off x="10531550" y="3261450"/>
            <a:ext cx="2985600" cy="335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B7B7B7"/>
                </a:solidFill>
                <a:latin typeface="Manrope"/>
                <a:ea typeface="Manrope"/>
                <a:cs typeface="Manrope"/>
                <a:sym typeface="Manrope"/>
              </a:rPr>
              <a:t>© copyright Transfr Inc. All rights reserved</a:t>
            </a:r>
            <a:endParaRPr b="0" i="0" sz="2300" u="none" cap="none" strike="noStrike">
              <a:solidFill>
                <a:schemeClr val="dk2"/>
              </a:solidFill>
              <a:latin typeface="Manrope"/>
              <a:ea typeface="Manrope"/>
              <a:cs typeface="Manrope"/>
              <a:sym typeface="Manrope"/>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Blank Slide_1">
    <p:spTree>
      <p:nvGrpSpPr>
        <p:cNvPr id="179" name="Shape 179"/>
        <p:cNvGrpSpPr/>
        <p:nvPr/>
      </p:nvGrpSpPr>
      <p:grpSpPr>
        <a:xfrm>
          <a:off x="0" y="0"/>
          <a:ext cx="0" cy="0"/>
          <a:chOff x="0" y="0"/>
          <a:chExt cx="0" cy="0"/>
        </a:xfrm>
      </p:grpSpPr>
      <p:sp>
        <p:nvSpPr>
          <p:cNvPr id="180" name="Google Shape;180;g32a25530775_0_162"/>
          <p:cNvSpPr/>
          <p:nvPr/>
        </p:nvSpPr>
        <p:spPr>
          <a:xfrm>
            <a:off x="0" y="-6800"/>
            <a:ext cx="12192000" cy="1192800"/>
          </a:xfrm>
          <a:prstGeom prst="rect">
            <a:avLst/>
          </a:prstGeom>
          <a:solidFill>
            <a:srgbClr val="EEF5FC"/>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Manrope"/>
              <a:ea typeface="Manrope"/>
              <a:cs typeface="Manrope"/>
              <a:sym typeface="Manrope"/>
            </a:endParaRPr>
          </a:p>
        </p:txBody>
      </p:sp>
      <p:cxnSp>
        <p:nvCxnSpPr>
          <p:cNvPr id="181" name="Google Shape;181;g32a25530775_0_162"/>
          <p:cNvCxnSpPr/>
          <p:nvPr/>
        </p:nvCxnSpPr>
        <p:spPr>
          <a:xfrm>
            <a:off x="661000" y="6207100"/>
            <a:ext cx="10869900" cy="0"/>
          </a:xfrm>
          <a:prstGeom prst="straightConnector1">
            <a:avLst/>
          </a:prstGeom>
          <a:noFill/>
          <a:ln cap="flat" cmpd="sng" w="9525">
            <a:solidFill>
              <a:schemeClr val="dk1"/>
            </a:solidFill>
            <a:prstDash val="solid"/>
            <a:round/>
            <a:headEnd len="med" w="med" type="none"/>
            <a:tailEnd len="med" w="med" type="none"/>
          </a:ln>
        </p:spPr>
      </p:cxnSp>
      <p:pic>
        <p:nvPicPr>
          <p:cNvPr id="182" name="Google Shape;182;g32a25530775_0_162"/>
          <p:cNvPicPr preferRelativeResize="0"/>
          <p:nvPr/>
        </p:nvPicPr>
        <p:blipFill rotWithShape="1">
          <a:blip r:embed="rId2">
            <a:alphaModFix/>
          </a:blip>
          <a:srcRect b="0" l="0" r="0" t="0"/>
          <a:stretch/>
        </p:blipFill>
        <p:spPr>
          <a:xfrm>
            <a:off x="11493599" y="436042"/>
            <a:ext cx="264433" cy="307118"/>
          </a:xfrm>
          <a:prstGeom prst="rect">
            <a:avLst/>
          </a:prstGeom>
          <a:noFill/>
          <a:ln>
            <a:noFill/>
          </a:ln>
        </p:spPr>
      </p:pic>
      <p:sp>
        <p:nvSpPr>
          <p:cNvPr id="183" name="Google Shape;183;g32a25530775_0_162"/>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1pPr>
            <a:lvl2pPr indent="0" lvl="1"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2pPr>
            <a:lvl3pPr indent="0" lvl="2"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3pPr>
            <a:lvl4pPr indent="0" lvl="3"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4pPr>
            <a:lvl5pPr indent="0" lvl="4"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5pPr>
            <a:lvl6pPr indent="0" lvl="5"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6pPr>
            <a:lvl7pPr indent="0" lvl="6"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7pPr>
            <a:lvl8pPr indent="0" lvl="7"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8pPr>
            <a:lvl9pPr indent="0" lvl="8" marL="0" marR="0" algn="r">
              <a:lnSpc>
                <a:spcPct val="100000"/>
              </a:lnSpc>
              <a:spcBef>
                <a:spcPts val="0"/>
              </a:spcBef>
              <a:spcAft>
                <a:spcPts val="0"/>
              </a:spcAft>
              <a:buClr>
                <a:srgbClr val="000000"/>
              </a:buClr>
              <a:buSzPts val="1600"/>
              <a:buFont typeface="Arial"/>
              <a:buNone/>
              <a:defRPr i="0" u="none" cap="none" strike="noStrike">
                <a:solidFill>
                  <a:schemeClr val="dk1"/>
                </a:solidFill>
                <a:latin typeface="Manrope"/>
                <a:ea typeface="Manrope"/>
                <a:cs typeface="Manrope"/>
                <a:sym typeface="Manrop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spTree>
      <p:nvGrpSpPr>
        <p:cNvPr id="27" name="Shape 27"/>
        <p:cNvGrpSpPr/>
        <p:nvPr/>
      </p:nvGrpSpPr>
      <p:grpSpPr>
        <a:xfrm>
          <a:off x="0" y="0"/>
          <a:ext cx="0" cy="0"/>
          <a:chOff x="0" y="0"/>
          <a:chExt cx="0" cy="0"/>
        </a:xfrm>
      </p:grpSpPr>
      <p:pic>
        <p:nvPicPr>
          <p:cNvPr descr="preencoded.png" id="28" name="Google Shape;28;g301b8b4272d_0_409"/>
          <p:cNvPicPr preferRelativeResize="0"/>
          <p:nvPr/>
        </p:nvPicPr>
        <p:blipFill rotWithShape="1">
          <a:blip r:embed="rId2">
            <a:alphaModFix/>
          </a:blip>
          <a:srcRect b="0" l="0" r="0" t="0"/>
          <a:stretch/>
        </p:blipFill>
        <p:spPr>
          <a:xfrm>
            <a:off x="0" y="5753100"/>
            <a:ext cx="1917700" cy="1104900"/>
          </a:xfrm>
          <a:prstGeom prst="rect">
            <a:avLst/>
          </a:prstGeom>
          <a:noFill/>
          <a:ln>
            <a:noFill/>
          </a:ln>
        </p:spPr>
      </p:pic>
      <p:pic>
        <p:nvPicPr>
          <p:cNvPr descr="preencoded.png" id="29" name="Google Shape;29;g301b8b4272d_0_409"/>
          <p:cNvPicPr preferRelativeResize="0"/>
          <p:nvPr/>
        </p:nvPicPr>
        <p:blipFill rotWithShape="1">
          <a:blip r:embed="rId3">
            <a:alphaModFix/>
          </a:blip>
          <a:srcRect b="0" l="0" r="0" t="0"/>
          <a:stretch/>
        </p:blipFill>
        <p:spPr>
          <a:xfrm>
            <a:off x="11398250" y="279400"/>
            <a:ext cx="539750" cy="635000"/>
          </a:xfrm>
          <a:prstGeom prst="rect">
            <a:avLst/>
          </a:prstGeom>
          <a:noFill/>
          <a:ln>
            <a:noFill/>
          </a:ln>
        </p:spPr>
      </p:pic>
      <p:pic>
        <p:nvPicPr>
          <p:cNvPr descr="preencoded.png" id="30" name="Google Shape;30;g301b8b4272d_0_409"/>
          <p:cNvPicPr preferRelativeResize="0"/>
          <p:nvPr/>
        </p:nvPicPr>
        <p:blipFill rotWithShape="1">
          <a:blip r:embed="rId4">
            <a:alphaModFix/>
          </a:blip>
          <a:srcRect b="0" l="0" r="0" t="0"/>
          <a:stretch/>
        </p:blipFill>
        <p:spPr>
          <a:xfrm>
            <a:off x="400050" y="0"/>
            <a:ext cx="2190750" cy="400050"/>
          </a:xfrm>
          <a:prstGeom prst="rect">
            <a:avLst/>
          </a:prstGeom>
          <a:noFill/>
          <a:ln>
            <a:noFill/>
          </a:ln>
        </p:spPr>
      </p:pic>
      <p:pic>
        <p:nvPicPr>
          <p:cNvPr descr="preencoded.png" id="31" name="Google Shape;31;g301b8b4272d_0_409"/>
          <p:cNvPicPr preferRelativeResize="0"/>
          <p:nvPr/>
        </p:nvPicPr>
        <p:blipFill rotWithShape="1">
          <a:blip r:embed="rId5">
            <a:alphaModFix/>
          </a:blip>
          <a:srcRect b="0" l="0" r="0" t="0"/>
          <a:stretch/>
        </p:blipFill>
        <p:spPr>
          <a:xfrm>
            <a:off x="273050" y="5784850"/>
            <a:ext cx="247650" cy="653521"/>
          </a:xfrm>
          <a:prstGeom prst="rect">
            <a:avLst/>
          </a:prstGeom>
          <a:noFill/>
          <a:ln>
            <a:noFill/>
          </a:ln>
        </p:spPr>
      </p:pic>
      <p:pic>
        <p:nvPicPr>
          <p:cNvPr descr="preencoded.png" id="32" name="Google Shape;32;g301b8b4272d_0_409"/>
          <p:cNvPicPr preferRelativeResize="0"/>
          <p:nvPr/>
        </p:nvPicPr>
        <p:blipFill rotWithShape="1">
          <a:blip r:embed="rId6">
            <a:alphaModFix/>
          </a:blip>
          <a:srcRect b="0" l="0" r="0" t="0"/>
          <a:stretch/>
        </p:blipFill>
        <p:spPr>
          <a:xfrm>
            <a:off x="10883900" y="5549900"/>
            <a:ext cx="1308100" cy="1308100"/>
          </a:xfrm>
          <a:prstGeom prst="rect">
            <a:avLst/>
          </a:prstGeom>
          <a:noFill/>
          <a:ln>
            <a:noFill/>
          </a:ln>
        </p:spPr>
      </p:pic>
      <p:pic>
        <p:nvPicPr>
          <p:cNvPr descr="preencoded.png" id="33" name="Google Shape;33;g301b8b4272d_0_409"/>
          <p:cNvPicPr preferRelativeResize="0"/>
          <p:nvPr/>
        </p:nvPicPr>
        <p:blipFill rotWithShape="1">
          <a:blip r:embed="rId7">
            <a:alphaModFix/>
          </a:blip>
          <a:srcRect b="0" l="0" r="0" t="0"/>
          <a:stretch/>
        </p:blipFill>
        <p:spPr>
          <a:xfrm>
            <a:off x="10934700" y="5448300"/>
            <a:ext cx="927100" cy="927100"/>
          </a:xfrm>
          <a:prstGeom prst="rect">
            <a:avLst/>
          </a:prstGeom>
          <a:noFill/>
          <a:ln>
            <a:noFill/>
          </a:ln>
        </p:spPr>
      </p:pic>
      <p:sp>
        <p:nvSpPr>
          <p:cNvPr id="34" name="Google Shape;34;g301b8b4272d_0_409"/>
          <p:cNvSpPr txBox="1"/>
          <p:nvPr>
            <p:ph type="title"/>
          </p:nvPr>
        </p:nvSpPr>
        <p:spPr>
          <a:xfrm>
            <a:off x="666967" y="622800"/>
            <a:ext cx="6612900" cy="6684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300"/>
              <a:buFont typeface="Poppins"/>
              <a:buNone/>
              <a:defRPr b="1" sz="3300">
                <a:latin typeface="Poppins"/>
                <a:ea typeface="Poppins"/>
                <a:cs typeface="Poppins"/>
                <a:sym typeface="Poppins"/>
              </a:defRPr>
            </a:lvl2pPr>
            <a:lvl3pPr lvl="2" algn="l">
              <a:lnSpc>
                <a:spcPct val="100000"/>
              </a:lnSpc>
              <a:spcBef>
                <a:spcPts val="0"/>
              </a:spcBef>
              <a:spcAft>
                <a:spcPts val="0"/>
              </a:spcAft>
              <a:buSzPts val="3300"/>
              <a:buFont typeface="Poppins"/>
              <a:buNone/>
              <a:defRPr b="1" sz="3300">
                <a:latin typeface="Poppins"/>
                <a:ea typeface="Poppins"/>
                <a:cs typeface="Poppins"/>
                <a:sym typeface="Poppins"/>
              </a:defRPr>
            </a:lvl3pPr>
            <a:lvl4pPr lvl="3" algn="l">
              <a:lnSpc>
                <a:spcPct val="100000"/>
              </a:lnSpc>
              <a:spcBef>
                <a:spcPts val="0"/>
              </a:spcBef>
              <a:spcAft>
                <a:spcPts val="0"/>
              </a:spcAft>
              <a:buSzPts val="3300"/>
              <a:buFont typeface="Poppins"/>
              <a:buNone/>
              <a:defRPr b="1" sz="3300">
                <a:latin typeface="Poppins"/>
                <a:ea typeface="Poppins"/>
                <a:cs typeface="Poppins"/>
                <a:sym typeface="Poppins"/>
              </a:defRPr>
            </a:lvl4pPr>
            <a:lvl5pPr lvl="4" algn="l">
              <a:lnSpc>
                <a:spcPct val="100000"/>
              </a:lnSpc>
              <a:spcBef>
                <a:spcPts val="0"/>
              </a:spcBef>
              <a:spcAft>
                <a:spcPts val="0"/>
              </a:spcAft>
              <a:buSzPts val="3300"/>
              <a:buFont typeface="Poppins"/>
              <a:buNone/>
              <a:defRPr b="1" sz="3300">
                <a:latin typeface="Poppins"/>
                <a:ea typeface="Poppins"/>
                <a:cs typeface="Poppins"/>
                <a:sym typeface="Poppins"/>
              </a:defRPr>
            </a:lvl5pPr>
            <a:lvl6pPr lvl="5" algn="l">
              <a:lnSpc>
                <a:spcPct val="100000"/>
              </a:lnSpc>
              <a:spcBef>
                <a:spcPts val="0"/>
              </a:spcBef>
              <a:spcAft>
                <a:spcPts val="0"/>
              </a:spcAft>
              <a:buSzPts val="3300"/>
              <a:buFont typeface="Poppins"/>
              <a:buNone/>
              <a:defRPr b="1" sz="3300">
                <a:latin typeface="Poppins"/>
                <a:ea typeface="Poppins"/>
                <a:cs typeface="Poppins"/>
                <a:sym typeface="Poppins"/>
              </a:defRPr>
            </a:lvl6pPr>
            <a:lvl7pPr lvl="6" algn="l">
              <a:lnSpc>
                <a:spcPct val="100000"/>
              </a:lnSpc>
              <a:spcBef>
                <a:spcPts val="0"/>
              </a:spcBef>
              <a:spcAft>
                <a:spcPts val="0"/>
              </a:spcAft>
              <a:buSzPts val="3300"/>
              <a:buFont typeface="Poppins"/>
              <a:buNone/>
              <a:defRPr b="1" sz="3300">
                <a:latin typeface="Poppins"/>
                <a:ea typeface="Poppins"/>
                <a:cs typeface="Poppins"/>
                <a:sym typeface="Poppins"/>
              </a:defRPr>
            </a:lvl7pPr>
            <a:lvl8pPr lvl="7" algn="l">
              <a:lnSpc>
                <a:spcPct val="100000"/>
              </a:lnSpc>
              <a:spcBef>
                <a:spcPts val="0"/>
              </a:spcBef>
              <a:spcAft>
                <a:spcPts val="0"/>
              </a:spcAft>
              <a:buSzPts val="3300"/>
              <a:buFont typeface="Poppins"/>
              <a:buNone/>
              <a:defRPr b="1" sz="3300">
                <a:latin typeface="Poppins"/>
                <a:ea typeface="Poppins"/>
                <a:cs typeface="Poppins"/>
                <a:sym typeface="Poppins"/>
              </a:defRPr>
            </a:lvl8pPr>
            <a:lvl9pPr lvl="8" algn="l">
              <a:lnSpc>
                <a:spcPct val="100000"/>
              </a:lnSpc>
              <a:spcBef>
                <a:spcPts val="0"/>
              </a:spcBef>
              <a:spcAft>
                <a:spcPts val="0"/>
              </a:spcAft>
              <a:buSzPts val="3300"/>
              <a:buFont typeface="Poppins"/>
              <a:buNone/>
              <a:defRPr b="1" sz="3300">
                <a:latin typeface="Poppins"/>
                <a:ea typeface="Poppins"/>
                <a:cs typeface="Poppins"/>
                <a:sym typeface="Poppins"/>
              </a:defRPr>
            </a:lvl9pPr>
          </a:lstStyle>
          <a:p/>
        </p:txBody>
      </p:sp>
      <p:sp>
        <p:nvSpPr>
          <p:cNvPr id="35" name="Google Shape;35;g301b8b4272d_0_409"/>
          <p:cNvSpPr txBox="1"/>
          <p:nvPr>
            <p:ph idx="1" type="subTitle"/>
          </p:nvPr>
        </p:nvSpPr>
        <p:spPr>
          <a:xfrm>
            <a:off x="755867" y="1291200"/>
            <a:ext cx="4123200" cy="5556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2000"/>
              <a:buNone/>
              <a:defRPr sz="20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36" name="Google Shape;36;g301b8b4272d_0_409"/>
          <p:cNvSpPr txBox="1"/>
          <p:nvPr>
            <p:ph idx="2" type="body"/>
          </p:nvPr>
        </p:nvSpPr>
        <p:spPr>
          <a:xfrm>
            <a:off x="5573367" y="2069500"/>
            <a:ext cx="5056800" cy="33789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535353"/>
              </a:buClr>
              <a:buSzPts val="2400"/>
              <a:buChar char="●"/>
              <a:defRPr b="1">
                <a:solidFill>
                  <a:srgbClr val="535353"/>
                </a:solidFill>
              </a:defRPr>
            </a:lvl1pPr>
            <a:lvl2pPr indent="-349250" lvl="1" marL="914400" algn="l">
              <a:lnSpc>
                <a:spcPct val="115000"/>
              </a:lnSpc>
              <a:spcBef>
                <a:spcPts val="0"/>
              </a:spcBef>
              <a:spcAft>
                <a:spcPts val="0"/>
              </a:spcAft>
              <a:buClr>
                <a:srgbClr val="535353"/>
              </a:buClr>
              <a:buSzPts val="1900"/>
              <a:buChar char="○"/>
              <a:defRPr>
                <a:solidFill>
                  <a:srgbClr val="535353"/>
                </a:solidFill>
              </a:defRPr>
            </a:lvl2pPr>
            <a:lvl3pPr indent="-349250" lvl="2" marL="1371600" algn="l">
              <a:lnSpc>
                <a:spcPct val="115000"/>
              </a:lnSpc>
              <a:spcBef>
                <a:spcPts val="0"/>
              </a:spcBef>
              <a:spcAft>
                <a:spcPts val="0"/>
              </a:spcAft>
              <a:buClr>
                <a:srgbClr val="535353"/>
              </a:buClr>
              <a:buSzPts val="1900"/>
              <a:buChar char="■"/>
              <a:defRPr>
                <a:solidFill>
                  <a:srgbClr val="535353"/>
                </a:solidFill>
              </a:defRPr>
            </a:lvl3pPr>
            <a:lvl4pPr indent="-349250" lvl="3" marL="1828800" algn="l">
              <a:lnSpc>
                <a:spcPct val="115000"/>
              </a:lnSpc>
              <a:spcBef>
                <a:spcPts val="0"/>
              </a:spcBef>
              <a:spcAft>
                <a:spcPts val="0"/>
              </a:spcAft>
              <a:buClr>
                <a:srgbClr val="535353"/>
              </a:buClr>
              <a:buSzPts val="1900"/>
              <a:buChar char="●"/>
              <a:defRPr>
                <a:solidFill>
                  <a:srgbClr val="535353"/>
                </a:solidFill>
              </a:defRPr>
            </a:lvl4pPr>
            <a:lvl5pPr indent="-349250" lvl="4" marL="2286000" algn="l">
              <a:lnSpc>
                <a:spcPct val="115000"/>
              </a:lnSpc>
              <a:spcBef>
                <a:spcPts val="0"/>
              </a:spcBef>
              <a:spcAft>
                <a:spcPts val="0"/>
              </a:spcAft>
              <a:buClr>
                <a:srgbClr val="535353"/>
              </a:buClr>
              <a:buSzPts val="1900"/>
              <a:buChar char="○"/>
              <a:defRPr>
                <a:solidFill>
                  <a:srgbClr val="535353"/>
                </a:solidFill>
              </a:defRPr>
            </a:lvl5pPr>
            <a:lvl6pPr indent="-349250" lvl="5" marL="2743200" algn="l">
              <a:lnSpc>
                <a:spcPct val="115000"/>
              </a:lnSpc>
              <a:spcBef>
                <a:spcPts val="0"/>
              </a:spcBef>
              <a:spcAft>
                <a:spcPts val="0"/>
              </a:spcAft>
              <a:buClr>
                <a:srgbClr val="535353"/>
              </a:buClr>
              <a:buSzPts val="1900"/>
              <a:buChar char="■"/>
              <a:defRPr>
                <a:solidFill>
                  <a:srgbClr val="535353"/>
                </a:solidFill>
              </a:defRPr>
            </a:lvl6pPr>
            <a:lvl7pPr indent="-349250" lvl="6" marL="3200400" algn="l">
              <a:lnSpc>
                <a:spcPct val="115000"/>
              </a:lnSpc>
              <a:spcBef>
                <a:spcPts val="0"/>
              </a:spcBef>
              <a:spcAft>
                <a:spcPts val="0"/>
              </a:spcAft>
              <a:buClr>
                <a:srgbClr val="535353"/>
              </a:buClr>
              <a:buSzPts val="1900"/>
              <a:buChar char="●"/>
              <a:defRPr>
                <a:solidFill>
                  <a:srgbClr val="535353"/>
                </a:solidFill>
              </a:defRPr>
            </a:lvl7pPr>
            <a:lvl8pPr indent="-349250" lvl="7" marL="3657600" algn="l">
              <a:lnSpc>
                <a:spcPct val="115000"/>
              </a:lnSpc>
              <a:spcBef>
                <a:spcPts val="0"/>
              </a:spcBef>
              <a:spcAft>
                <a:spcPts val="0"/>
              </a:spcAft>
              <a:buClr>
                <a:srgbClr val="535353"/>
              </a:buClr>
              <a:buSzPts val="1900"/>
              <a:buChar char="○"/>
              <a:defRPr>
                <a:solidFill>
                  <a:srgbClr val="535353"/>
                </a:solidFill>
              </a:defRPr>
            </a:lvl8pPr>
            <a:lvl9pPr indent="-349250" lvl="8" marL="4114800" algn="l">
              <a:lnSpc>
                <a:spcPct val="115000"/>
              </a:lnSpc>
              <a:spcBef>
                <a:spcPts val="0"/>
              </a:spcBef>
              <a:spcAft>
                <a:spcPts val="0"/>
              </a:spcAft>
              <a:buClr>
                <a:srgbClr val="535353"/>
              </a:buClr>
              <a:buSzPts val="1900"/>
              <a:buChar char="■"/>
              <a:defRPr>
                <a:solidFill>
                  <a:srgbClr val="535353"/>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 name="Shape 37"/>
        <p:cNvGrpSpPr/>
        <p:nvPr/>
      </p:nvGrpSpPr>
      <p:grpSpPr>
        <a:xfrm>
          <a:off x="0" y="0"/>
          <a:ext cx="0" cy="0"/>
          <a:chOff x="0" y="0"/>
          <a:chExt cx="0" cy="0"/>
        </a:xfrm>
      </p:grpSpPr>
      <p:pic>
        <p:nvPicPr>
          <p:cNvPr id="38" name="Google Shape;38;g27709a89581_0_86"/>
          <p:cNvPicPr preferRelativeResize="0"/>
          <p:nvPr/>
        </p:nvPicPr>
        <p:blipFill rotWithShape="1">
          <a:blip r:embed="rId2">
            <a:alphaModFix/>
          </a:blip>
          <a:srcRect b="0" l="0" r="38650" t="46250"/>
          <a:stretch/>
        </p:blipFill>
        <p:spPr>
          <a:xfrm>
            <a:off x="10256800" y="0"/>
            <a:ext cx="1935201" cy="1704576"/>
          </a:xfrm>
          <a:prstGeom prst="rect">
            <a:avLst/>
          </a:prstGeom>
          <a:noFill/>
          <a:ln>
            <a:noFill/>
          </a:ln>
        </p:spPr>
      </p:pic>
      <p:sp>
        <p:nvSpPr>
          <p:cNvPr id="39" name="Google Shape;39;g27709a89581_0_86"/>
          <p:cNvSpPr/>
          <p:nvPr/>
        </p:nvSpPr>
        <p:spPr>
          <a:xfrm rot="-10497399">
            <a:off x="11362878" y="794554"/>
            <a:ext cx="1679000" cy="1679000"/>
          </a:xfrm>
          <a:prstGeom prst="arc">
            <a:avLst>
              <a:gd fmla="val 16200000" name="adj1"/>
              <a:gd fmla="val 5053907" name="adj2"/>
            </a:avLst>
          </a:prstGeom>
          <a:noFill/>
          <a:ln cap="flat" cmpd="sng" w="38100">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 name="Google Shape;40;g27709a89581_0_86"/>
          <p:cNvPicPr preferRelativeResize="0"/>
          <p:nvPr/>
        </p:nvPicPr>
        <p:blipFill rotWithShape="1">
          <a:blip r:embed="rId3">
            <a:alphaModFix/>
          </a:blip>
          <a:srcRect b="53987" l="26839" r="16740" t="4626"/>
          <a:stretch/>
        </p:blipFill>
        <p:spPr>
          <a:xfrm>
            <a:off x="-19050" y="5166625"/>
            <a:ext cx="2313776" cy="1704576"/>
          </a:xfrm>
          <a:prstGeom prst="rect">
            <a:avLst/>
          </a:prstGeom>
          <a:noFill/>
          <a:ln>
            <a:noFill/>
          </a:ln>
        </p:spPr>
      </p:pic>
      <p:sp>
        <p:nvSpPr>
          <p:cNvPr id="41" name="Google Shape;41;g27709a89581_0_86"/>
          <p:cNvSpPr/>
          <p:nvPr/>
        </p:nvSpPr>
        <p:spPr>
          <a:xfrm rot="784176">
            <a:off x="-480212" y="5330435"/>
            <a:ext cx="1065295" cy="1065295"/>
          </a:xfrm>
          <a:prstGeom prst="roundRect">
            <a:avLst>
              <a:gd fmla="val 16667" name="adj"/>
            </a:avLst>
          </a:prstGeom>
          <a:noFill/>
          <a:ln cap="flat" cmpd="sng" w="38100">
            <a:solidFill>
              <a:srgbClr val="1F42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27709a89581_0_86"/>
          <p:cNvSpPr/>
          <p:nvPr/>
        </p:nvSpPr>
        <p:spPr>
          <a:xfrm>
            <a:off x="-145550" y="537447"/>
            <a:ext cx="995100" cy="49500"/>
          </a:xfrm>
          <a:prstGeom prst="roundRect">
            <a:avLst>
              <a:gd fmla="val 50000" name="adj"/>
            </a:avLst>
          </a:prstGeom>
          <a:solidFill>
            <a:srgbClr val="1F42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27709a89581_0_86"/>
          <p:cNvSpPr/>
          <p:nvPr/>
        </p:nvSpPr>
        <p:spPr>
          <a:xfrm>
            <a:off x="103411" y="717550"/>
            <a:ext cx="995100" cy="49500"/>
          </a:xfrm>
          <a:prstGeom prst="roundRect">
            <a:avLst>
              <a:gd fmla="val 50000" name="adj"/>
            </a:avLst>
          </a:prstGeom>
          <a:solidFill>
            <a:srgbClr val="1F42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27709a89581_0_86"/>
          <p:cNvSpPr/>
          <p:nvPr/>
        </p:nvSpPr>
        <p:spPr>
          <a:xfrm rot="-1110357">
            <a:off x="10287305" y="567954"/>
            <a:ext cx="229676" cy="229676"/>
          </a:xfrm>
          <a:prstGeom prst="roundRect">
            <a:avLst>
              <a:gd fmla="val 22202"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 name="Google Shape;45;g27709a89581_0_86"/>
          <p:cNvPicPr preferRelativeResize="0"/>
          <p:nvPr/>
        </p:nvPicPr>
        <p:blipFill rotWithShape="1">
          <a:blip r:embed="rId4">
            <a:alphaModFix/>
          </a:blip>
          <a:srcRect b="0" l="0" r="0" t="0"/>
          <a:stretch/>
        </p:blipFill>
        <p:spPr>
          <a:xfrm>
            <a:off x="10763975" y="6211675"/>
            <a:ext cx="528350" cy="220800"/>
          </a:xfrm>
          <a:prstGeom prst="rect">
            <a:avLst/>
          </a:prstGeom>
          <a:noFill/>
          <a:ln>
            <a:noFill/>
          </a:ln>
        </p:spPr>
      </p:pic>
      <p:pic>
        <p:nvPicPr>
          <p:cNvPr descr="preencoded.png" id="46" name="Google Shape;46;g27709a89581_0_86"/>
          <p:cNvPicPr preferRelativeResize="0"/>
          <p:nvPr/>
        </p:nvPicPr>
        <p:blipFill rotWithShape="1">
          <a:blip r:embed="rId5">
            <a:alphaModFix/>
          </a:blip>
          <a:srcRect b="0" l="0" r="0" t="0"/>
          <a:stretch/>
        </p:blipFill>
        <p:spPr>
          <a:xfrm>
            <a:off x="11446529" y="265941"/>
            <a:ext cx="404813" cy="476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47" name="Shape 47"/>
        <p:cNvGrpSpPr/>
        <p:nvPr/>
      </p:nvGrpSpPr>
      <p:grpSpPr>
        <a:xfrm>
          <a:off x="0" y="0"/>
          <a:ext cx="0" cy="0"/>
          <a:chOff x="0" y="0"/>
          <a:chExt cx="0" cy="0"/>
        </a:xfrm>
      </p:grpSpPr>
      <p:pic>
        <p:nvPicPr>
          <p:cNvPr id="48" name="Google Shape;48;g27709a89581_0_56"/>
          <p:cNvPicPr preferRelativeResize="0"/>
          <p:nvPr/>
        </p:nvPicPr>
        <p:blipFill rotWithShape="1">
          <a:blip r:embed="rId2">
            <a:alphaModFix/>
          </a:blip>
          <a:srcRect b="14826" l="57760" r="10487" t="-1987"/>
          <a:stretch/>
        </p:blipFill>
        <p:spPr>
          <a:xfrm rot="-5399990">
            <a:off x="5666975" y="4161428"/>
            <a:ext cx="1449874" cy="3980420"/>
          </a:xfrm>
          <a:prstGeom prst="rect">
            <a:avLst/>
          </a:prstGeom>
          <a:noFill/>
          <a:ln>
            <a:noFill/>
          </a:ln>
        </p:spPr>
      </p:pic>
      <p:sp>
        <p:nvSpPr>
          <p:cNvPr id="49" name="Google Shape;49;g27709a89581_0_56"/>
          <p:cNvSpPr/>
          <p:nvPr/>
        </p:nvSpPr>
        <p:spPr>
          <a:xfrm>
            <a:off x="3809866" y="6257982"/>
            <a:ext cx="1086900" cy="49200"/>
          </a:xfrm>
          <a:prstGeom prst="roundRect">
            <a:avLst>
              <a:gd fmla="val 50000" name="adj"/>
            </a:avLst>
          </a:prstGeom>
          <a:solidFill>
            <a:srgbClr val="1F42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pic>
        <p:nvPicPr>
          <p:cNvPr id="50" name="Google Shape;50;g27709a89581_0_56"/>
          <p:cNvPicPr preferRelativeResize="0"/>
          <p:nvPr/>
        </p:nvPicPr>
        <p:blipFill rotWithShape="1">
          <a:blip r:embed="rId3">
            <a:alphaModFix/>
          </a:blip>
          <a:srcRect b="-20641" l="-19063" r="803" t="62360"/>
          <a:stretch/>
        </p:blipFill>
        <p:spPr>
          <a:xfrm>
            <a:off x="6201625" y="0"/>
            <a:ext cx="4461049" cy="2209502"/>
          </a:xfrm>
          <a:prstGeom prst="rect">
            <a:avLst/>
          </a:prstGeom>
          <a:noFill/>
          <a:ln>
            <a:noFill/>
          </a:ln>
        </p:spPr>
      </p:pic>
      <p:pic>
        <p:nvPicPr>
          <p:cNvPr id="51" name="Google Shape;51;g27709a89581_0_56"/>
          <p:cNvPicPr preferRelativeResize="0"/>
          <p:nvPr/>
        </p:nvPicPr>
        <p:blipFill rotWithShape="1">
          <a:blip r:embed="rId4">
            <a:alphaModFix/>
          </a:blip>
          <a:srcRect b="0" l="64577" r="-2079" t="0"/>
          <a:stretch/>
        </p:blipFill>
        <p:spPr>
          <a:xfrm>
            <a:off x="0" y="293035"/>
            <a:ext cx="1667388" cy="4466448"/>
          </a:xfrm>
          <a:prstGeom prst="rect">
            <a:avLst/>
          </a:prstGeom>
          <a:noFill/>
          <a:ln>
            <a:noFill/>
          </a:ln>
        </p:spPr>
      </p:pic>
      <p:sp>
        <p:nvSpPr>
          <p:cNvPr id="52" name="Google Shape;52;g27709a89581_0_56"/>
          <p:cNvSpPr/>
          <p:nvPr/>
        </p:nvSpPr>
        <p:spPr>
          <a:xfrm>
            <a:off x="4083866" y="6428933"/>
            <a:ext cx="1086900" cy="49200"/>
          </a:xfrm>
          <a:prstGeom prst="roundRect">
            <a:avLst>
              <a:gd fmla="val 50000" name="adj"/>
            </a:avLst>
          </a:prstGeom>
          <a:solidFill>
            <a:srgbClr val="1F42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53" name="Google Shape;53;g27709a89581_0_56"/>
          <p:cNvSpPr/>
          <p:nvPr/>
        </p:nvSpPr>
        <p:spPr>
          <a:xfrm>
            <a:off x="693449" y="3288748"/>
            <a:ext cx="280500" cy="280500"/>
          </a:xfrm>
          <a:prstGeom prst="ellipse">
            <a:avLst/>
          </a:prstGeom>
          <a:solidFill>
            <a:srgbClr val="1F42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54" name="Google Shape;54;g27709a89581_0_56"/>
          <p:cNvSpPr/>
          <p:nvPr/>
        </p:nvSpPr>
        <p:spPr>
          <a:xfrm rot="-3624970">
            <a:off x="11501062" y="1474683"/>
            <a:ext cx="2356508" cy="2356508"/>
          </a:xfrm>
          <a:prstGeom prst="arc">
            <a:avLst>
              <a:gd fmla="val 10301268" name="adj1"/>
              <a:gd fmla="val 18533741" name="adj2"/>
            </a:avLst>
          </a:prstGeom>
          <a:noFill/>
          <a:ln cap="flat" cmpd="sng" w="38100">
            <a:solidFill>
              <a:srgbClr val="1F42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55" name="Google Shape;55;g27709a89581_0_56"/>
          <p:cNvSpPr/>
          <p:nvPr/>
        </p:nvSpPr>
        <p:spPr>
          <a:xfrm rot="-1505775">
            <a:off x="8412327" y="6044589"/>
            <a:ext cx="183194" cy="183194"/>
          </a:xfrm>
          <a:prstGeom prst="roundRect">
            <a:avLst>
              <a:gd fmla="val 16667"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56" name="Shape 56"/>
        <p:cNvGrpSpPr/>
        <p:nvPr/>
      </p:nvGrpSpPr>
      <p:grpSpPr>
        <a:xfrm>
          <a:off x="0" y="0"/>
          <a:ext cx="0" cy="0"/>
          <a:chOff x="0" y="0"/>
          <a:chExt cx="0" cy="0"/>
        </a:xfrm>
      </p:grpSpPr>
      <p:pic>
        <p:nvPicPr>
          <p:cNvPr id="57" name="Google Shape;57;g27709a89581_0_66"/>
          <p:cNvPicPr preferRelativeResize="0"/>
          <p:nvPr/>
        </p:nvPicPr>
        <p:blipFill rotWithShape="1">
          <a:blip r:embed="rId2">
            <a:alphaModFix/>
          </a:blip>
          <a:srcRect b="64989" l="12038" r="17641" t="-14396"/>
          <a:stretch/>
        </p:blipFill>
        <p:spPr>
          <a:xfrm rot="10800000">
            <a:off x="7912727" y="-2"/>
            <a:ext cx="2883798" cy="2035077"/>
          </a:xfrm>
          <a:prstGeom prst="rect">
            <a:avLst/>
          </a:prstGeom>
          <a:noFill/>
          <a:ln>
            <a:noFill/>
          </a:ln>
        </p:spPr>
      </p:pic>
      <p:pic>
        <p:nvPicPr>
          <p:cNvPr id="58" name="Google Shape;58;g27709a89581_0_66"/>
          <p:cNvPicPr preferRelativeResize="0"/>
          <p:nvPr/>
        </p:nvPicPr>
        <p:blipFill rotWithShape="1">
          <a:blip r:embed="rId3">
            <a:alphaModFix/>
          </a:blip>
          <a:srcRect b="0" l="0" r="0" t="0"/>
          <a:stretch/>
        </p:blipFill>
        <p:spPr>
          <a:xfrm>
            <a:off x="11265850" y="6162725"/>
            <a:ext cx="528350" cy="220800"/>
          </a:xfrm>
          <a:prstGeom prst="rect">
            <a:avLst/>
          </a:prstGeom>
          <a:noFill/>
          <a:ln>
            <a:noFill/>
          </a:ln>
        </p:spPr>
      </p:pic>
      <p:sp>
        <p:nvSpPr>
          <p:cNvPr id="59" name="Google Shape;59;g27709a89581_0_66"/>
          <p:cNvSpPr/>
          <p:nvPr/>
        </p:nvSpPr>
        <p:spPr>
          <a:xfrm rot="6300277">
            <a:off x="9755276" y="-1053939"/>
            <a:ext cx="1679047" cy="1679047"/>
          </a:xfrm>
          <a:prstGeom prst="arc">
            <a:avLst>
              <a:gd fmla="val 16200000" name="adj1"/>
              <a:gd fmla="val 3582976" name="adj2"/>
            </a:avLst>
          </a:prstGeom>
          <a:noFill/>
          <a:ln cap="flat" cmpd="sng" w="38100">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 name="Google Shape;60;g27709a89581_0_66"/>
          <p:cNvPicPr preferRelativeResize="0"/>
          <p:nvPr/>
        </p:nvPicPr>
        <p:blipFill rotWithShape="1">
          <a:blip r:embed="rId4">
            <a:alphaModFix/>
          </a:blip>
          <a:srcRect b="6988" l="-4659" r="51343" t="22972"/>
          <a:stretch/>
        </p:blipFill>
        <p:spPr>
          <a:xfrm flipH="1" rot="-5400000">
            <a:off x="310336" y="4612464"/>
            <a:ext cx="1935201" cy="2555873"/>
          </a:xfrm>
          <a:prstGeom prst="rect">
            <a:avLst/>
          </a:prstGeom>
          <a:noFill/>
          <a:ln>
            <a:noFill/>
          </a:ln>
        </p:spPr>
      </p:pic>
      <p:sp>
        <p:nvSpPr>
          <p:cNvPr id="61" name="Google Shape;61;g27709a89581_0_66"/>
          <p:cNvSpPr/>
          <p:nvPr/>
        </p:nvSpPr>
        <p:spPr>
          <a:xfrm flipH="1" rot="-4289643">
            <a:off x="567963" y="4953296"/>
            <a:ext cx="229676" cy="229676"/>
          </a:xfrm>
          <a:prstGeom prst="roundRect">
            <a:avLst>
              <a:gd fmla="val 22202"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62" name="Shape 62"/>
        <p:cNvGrpSpPr/>
        <p:nvPr/>
      </p:nvGrpSpPr>
      <p:grpSpPr>
        <a:xfrm>
          <a:off x="0" y="0"/>
          <a:ext cx="0" cy="0"/>
          <a:chOff x="0" y="0"/>
          <a:chExt cx="0" cy="0"/>
        </a:xfrm>
      </p:grpSpPr>
      <p:pic>
        <p:nvPicPr>
          <p:cNvPr id="63" name="Google Shape;63;g27709a89581_0_96"/>
          <p:cNvPicPr preferRelativeResize="0"/>
          <p:nvPr/>
        </p:nvPicPr>
        <p:blipFill rotWithShape="1">
          <a:blip r:embed="rId2">
            <a:alphaModFix/>
          </a:blip>
          <a:srcRect b="56123" l="0" r="35428" t="0"/>
          <a:stretch/>
        </p:blipFill>
        <p:spPr>
          <a:xfrm>
            <a:off x="9845125" y="5267625"/>
            <a:ext cx="2346876" cy="1602800"/>
          </a:xfrm>
          <a:prstGeom prst="rect">
            <a:avLst/>
          </a:prstGeom>
          <a:noFill/>
          <a:ln>
            <a:noFill/>
          </a:ln>
        </p:spPr>
      </p:pic>
      <p:pic>
        <p:nvPicPr>
          <p:cNvPr id="64" name="Google Shape;64;g27709a89581_0_96"/>
          <p:cNvPicPr preferRelativeResize="0"/>
          <p:nvPr/>
        </p:nvPicPr>
        <p:blipFill rotWithShape="1">
          <a:blip r:embed="rId3">
            <a:alphaModFix/>
          </a:blip>
          <a:srcRect b="-7595" l="17179" r="-5548" t="58587"/>
          <a:stretch/>
        </p:blipFill>
        <p:spPr>
          <a:xfrm>
            <a:off x="-73450" y="-61200"/>
            <a:ext cx="3120298" cy="1738501"/>
          </a:xfrm>
          <a:prstGeom prst="rect">
            <a:avLst/>
          </a:prstGeom>
          <a:noFill/>
          <a:ln>
            <a:noFill/>
          </a:ln>
        </p:spPr>
      </p:pic>
      <p:sp>
        <p:nvSpPr>
          <p:cNvPr id="65" name="Google Shape;65;g27709a89581_0_96"/>
          <p:cNvSpPr/>
          <p:nvPr/>
        </p:nvSpPr>
        <p:spPr>
          <a:xfrm rot="-910231">
            <a:off x="-153933" y="206856"/>
            <a:ext cx="819664" cy="819664"/>
          </a:xfrm>
          <a:prstGeom prst="roundRect">
            <a:avLst>
              <a:gd fmla="val 16667" name="adj"/>
            </a:avLst>
          </a:prstGeom>
          <a:noFill/>
          <a:ln cap="flat" cmpd="sng" w="28575">
            <a:solidFill>
              <a:srgbClr val="02376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anrope"/>
              <a:ea typeface="Manrope"/>
              <a:cs typeface="Manrope"/>
              <a:sym typeface="Manrope"/>
            </a:endParaRPr>
          </a:p>
        </p:txBody>
      </p:sp>
      <p:sp>
        <p:nvSpPr>
          <p:cNvPr id="66" name="Google Shape;66;g27709a89581_0_96"/>
          <p:cNvSpPr/>
          <p:nvPr/>
        </p:nvSpPr>
        <p:spPr>
          <a:xfrm rot="729576">
            <a:off x="1036478" y="944589"/>
            <a:ext cx="222185" cy="222185"/>
          </a:xfrm>
          <a:prstGeom prst="roundRect">
            <a:avLst>
              <a:gd fmla="val 16667" name="adj"/>
            </a:avLst>
          </a:prstGeom>
          <a:solidFill>
            <a:srgbClr val="02376C"/>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anrope"/>
              <a:ea typeface="Manrope"/>
              <a:cs typeface="Manrope"/>
              <a:sym typeface="Manrope"/>
            </a:endParaRPr>
          </a:p>
        </p:txBody>
      </p:sp>
      <p:sp>
        <p:nvSpPr>
          <p:cNvPr id="67" name="Google Shape;67;g27709a89581_0_96"/>
          <p:cNvSpPr/>
          <p:nvPr/>
        </p:nvSpPr>
        <p:spPr>
          <a:xfrm>
            <a:off x="11777075" y="5300150"/>
            <a:ext cx="263700" cy="263700"/>
          </a:xfrm>
          <a:prstGeom prst="ellipse">
            <a:avLst/>
          </a:prstGeom>
          <a:solidFill>
            <a:srgbClr val="04306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 name="Google Shape;68;g27709a89581_0_96"/>
          <p:cNvPicPr preferRelativeResize="0"/>
          <p:nvPr/>
        </p:nvPicPr>
        <p:blipFill rotWithShape="1">
          <a:blip r:embed="rId4">
            <a:alphaModFix/>
          </a:blip>
          <a:srcRect b="0" l="0" r="0" t="0"/>
          <a:stretch/>
        </p:blipFill>
        <p:spPr>
          <a:xfrm>
            <a:off x="11485575" y="390991"/>
            <a:ext cx="280500" cy="3258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9" name="Shape 69"/>
        <p:cNvGrpSpPr/>
        <p:nvPr/>
      </p:nvGrpSpPr>
      <p:grpSpPr>
        <a:xfrm>
          <a:off x="0" y="0"/>
          <a:ext cx="0" cy="0"/>
          <a:chOff x="0" y="0"/>
          <a:chExt cx="0" cy="0"/>
        </a:xfrm>
      </p:grpSpPr>
      <p:pic>
        <p:nvPicPr>
          <p:cNvPr descr="preencoded.png" id="70" name="Google Shape;70;g2a435ff0a8c_0_153"/>
          <p:cNvPicPr preferRelativeResize="0"/>
          <p:nvPr/>
        </p:nvPicPr>
        <p:blipFill rotWithShape="1">
          <a:blip r:embed="rId2">
            <a:alphaModFix/>
          </a:blip>
          <a:srcRect b="0" l="0" r="0" t="0"/>
          <a:stretch/>
        </p:blipFill>
        <p:spPr>
          <a:xfrm>
            <a:off x="11322051" y="247651"/>
            <a:ext cx="539750" cy="635000"/>
          </a:xfrm>
          <a:prstGeom prst="rect">
            <a:avLst/>
          </a:prstGeom>
          <a:noFill/>
          <a:ln>
            <a:noFill/>
          </a:ln>
        </p:spPr>
      </p:pic>
      <p:pic>
        <p:nvPicPr>
          <p:cNvPr descr="preencoded.png" id="71" name="Google Shape;71;g2a435ff0a8c_0_153"/>
          <p:cNvPicPr preferRelativeResize="0"/>
          <p:nvPr/>
        </p:nvPicPr>
        <p:blipFill rotWithShape="1">
          <a:blip r:embed="rId3">
            <a:alphaModFix/>
          </a:blip>
          <a:srcRect b="0" l="0" r="0" t="0"/>
          <a:stretch/>
        </p:blipFill>
        <p:spPr>
          <a:xfrm>
            <a:off x="0" y="0"/>
            <a:ext cx="1282700" cy="641351"/>
          </a:xfrm>
          <a:prstGeom prst="rect">
            <a:avLst/>
          </a:prstGeom>
          <a:noFill/>
          <a:ln>
            <a:noFill/>
          </a:ln>
        </p:spPr>
      </p:pic>
      <p:sp>
        <p:nvSpPr>
          <p:cNvPr id="72" name="Google Shape;72;g2a435ff0a8c_0_153"/>
          <p:cNvSpPr txBox="1"/>
          <p:nvPr/>
        </p:nvSpPr>
        <p:spPr>
          <a:xfrm>
            <a:off x="1091251" y="2821260"/>
            <a:ext cx="9570300" cy="1907700"/>
          </a:xfrm>
          <a:prstGeom prst="rect">
            <a:avLst/>
          </a:prstGeom>
          <a:noFill/>
          <a:ln>
            <a:noFill/>
          </a:ln>
        </p:spPr>
        <p:txBody>
          <a:bodyPr anchorCtr="0" anchor="t" bIns="60975" lIns="60975" spcFirstLastPara="1" rIns="60975" wrap="square" tIns="60975">
            <a:noAutofit/>
          </a:bodyPr>
          <a:lstStyle/>
          <a:p>
            <a:pPr indent="0" lvl="0" marL="0" marR="0" rtl="0" algn="l">
              <a:lnSpc>
                <a:spcPct val="100000"/>
              </a:lnSpc>
              <a:spcBef>
                <a:spcPts val="0"/>
              </a:spcBef>
              <a:spcAft>
                <a:spcPts val="0"/>
              </a:spcAft>
              <a:buClr>
                <a:srgbClr val="000000"/>
              </a:buClr>
              <a:buSzPts val="7100"/>
              <a:buFont typeface="Arial"/>
              <a:buNone/>
            </a:pPr>
            <a:r>
              <a:t/>
            </a:r>
            <a:endParaRPr b="1" i="0" sz="7100" u="none" cap="none" strike="noStrike">
              <a:solidFill>
                <a:srgbClr val="002E6D"/>
              </a:solidFill>
              <a:latin typeface="Poppins"/>
              <a:ea typeface="Poppins"/>
              <a:cs typeface="Poppins"/>
              <a:sym typeface="Poppins"/>
            </a:endParaRPr>
          </a:p>
        </p:txBody>
      </p:sp>
      <p:pic>
        <p:nvPicPr>
          <p:cNvPr descr="preencoded.png" id="73" name="Google Shape;73;g2a435ff0a8c_0_153"/>
          <p:cNvPicPr preferRelativeResize="0"/>
          <p:nvPr/>
        </p:nvPicPr>
        <p:blipFill rotWithShape="1">
          <a:blip r:embed="rId4">
            <a:alphaModFix/>
          </a:blip>
          <a:srcRect b="0" l="0" r="0" t="0"/>
          <a:stretch/>
        </p:blipFill>
        <p:spPr>
          <a:xfrm>
            <a:off x="5664200" y="6076951"/>
            <a:ext cx="6635750" cy="781051"/>
          </a:xfrm>
          <a:prstGeom prst="rect">
            <a:avLst/>
          </a:prstGeom>
          <a:noFill/>
          <a:ln>
            <a:noFill/>
          </a:ln>
        </p:spPr>
      </p:pic>
      <p:sp>
        <p:nvSpPr>
          <p:cNvPr id="74" name="Google Shape;74;g2a435ff0a8c_0_153"/>
          <p:cNvSpPr/>
          <p:nvPr/>
        </p:nvSpPr>
        <p:spPr>
          <a:xfrm>
            <a:off x="9495333" y="5846900"/>
            <a:ext cx="641100" cy="641100"/>
          </a:xfrm>
          <a:prstGeom prst="ellipse">
            <a:avLst/>
          </a:prstGeom>
          <a:solidFill>
            <a:srgbClr val="FFCD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27709a89581_0_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Poppins"/>
              <a:buNone/>
              <a:defRPr b="1" i="0" sz="37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27709a89581_0_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Manrope"/>
              <a:buChar char="●"/>
              <a:defRPr b="0" i="0" sz="2400" u="none" cap="none" strike="noStrike">
                <a:solidFill>
                  <a:schemeClr val="dk2"/>
                </a:solidFill>
                <a:latin typeface="Manrope"/>
                <a:ea typeface="Manrope"/>
                <a:cs typeface="Manrope"/>
                <a:sym typeface="Manrope"/>
              </a:defRPr>
            </a:lvl1pPr>
            <a:lvl2pPr indent="-349250" lvl="1" marL="9144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2pPr>
            <a:lvl3pPr indent="-349250" lvl="2" marL="13716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3pPr>
            <a:lvl4pPr indent="-349250" lvl="3" marL="18288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4pPr>
            <a:lvl5pPr indent="-349250" lvl="4" marL="22860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5pPr>
            <a:lvl6pPr indent="-349250" lvl="5" marL="27432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6pPr>
            <a:lvl7pPr indent="-349250" lvl="6" marL="32004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7pPr>
            <a:lvl8pPr indent="-349250" lvl="7" marL="36576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8pPr>
            <a:lvl9pPr indent="-349250" lvl="8" marL="4114800" marR="0" rtl="0" algn="l">
              <a:lnSpc>
                <a:spcPct val="115000"/>
              </a:lnSpc>
              <a:spcBef>
                <a:spcPts val="0"/>
              </a:spcBef>
              <a:spcAft>
                <a:spcPts val="0"/>
              </a:spcAft>
              <a:buClr>
                <a:schemeClr val="dk2"/>
              </a:buClr>
              <a:buSzPts val="1900"/>
              <a:buFont typeface="Manrope"/>
              <a:buChar char="■"/>
              <a:defRPr b="0" i="0" sz="1900" u="none" cap="none" strike="noStrike">
                <a:solidFill>
                  <a:schemeClr val="dk2"/>
                </a:solidFill>
                <a:latin typeface="Manrope"/>
                <a:ea typeface="Manrope"/>
                <a:cs typeface="Manrope"/>
                <a:sym typeface="Manrope"/>
              </a:defRPr>
            </a:lvl9pPr>
          </a:lstStyle>
          <a:p/>
        </p:txBody>
      </p:sp>
      <p:sp>
        <p:nvSpPr>
          <p:cNvPr id="12" name="Google Shape;12;g27709a89581_0_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14.png"/><Relationship Id="rId7" Type="http://schemas.openxmlformats.org/officeDocument/2006/relationships/image" Target="../media/image60.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88.png"/><Relationship Id="rId5"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1.jpg"/><Relationship Id="rId4" Type="http://schemas.openxmlformats.org/officeDocument/2006/relationships/image" Target="../media/image81.jpg"/><Relationship Id="rId5" Type="http://schemas.openxmlformats.org/officeDocument/2006/relationships/image" Target="../media/image9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9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4.png"/><Relationship Id="rId4" Type="http://schemas.openxmlformats.org/officeDocument/2006/relationships/image" Target="../media/image54.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74.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83.png"/><Relationship Id="rId8"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3.jpg"/><Relationship Id="rId4" Type="http://schemas.openxmlformats.org/officeDocument/2006/relationships/image" Target="../media/image92.jpg"/><Relationship Id="rId9" Type="http://schemas.openxmlformats.org/officeDocument/2006/relationships/image" Target="../media/image87.jpg"/><Relationship Id="rId5" Type="http://schemas.openxmlformats.org/officeDocument/2006/relationships/image" Target="../media/image79.jpg"/><Relationship Id="rId6" Type="http://schemas.openxmlformats.org/officeDocument/2006/relationships/image" Target="../media/image77.jpg"/><Relationship Id="rId7" Type="http://schemas.openxmlformats.org/officeDocument/2006/relationships/image" Target="../media/image89.jpg"/><Relationship Id="rId8" Type="http://schemas.openxmlformats.org/officeDocument/2006/relationships/image" Target="../media/image82.jpg"/><Relationship Id="rId11" Type="http://schemas.openxmlformats.org/officeDocument/2006/relationships/hyperlink" Target="https://brandfolder.com/s/kwmtmx26gvvs6rm6jfc86qk" TargetMode="External"/><Relationship Id="rId10" Type="http://schemas.openxmlformats.org/officeDocument/2006/relationships/image" Target="../media/image8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BC0FF"/>
            </a:gs>
            <a:gs pos="50000">
              <a:srgbClr val="3D7CC9"/>
            </a:gs>
            <a:gs pos="100000">
              <a:srgbClr val="002E6D"/>
            </a:gs>
          </a:gsLst>
          <a:path path="circle">
            <a:fillToRect b="50%" l="50%" r="50%" t="50%"/>
          </a:path>
          <a:tileRect/>
        </a:gradFill>
      </p:bgPr>
    </p:bg>
    <p:spTree>
      <p:nvGrpSpPr>
        <p:cNvPr id="188" name="Shape 188"/>
        <p:cNvGrpSpPr/>
        <p:nvPr/>
      </p:nvGrpSpPr>
      <p:grpSpPr>
        <a:xfrm>
          <a:off x="0" y="0"/>
          <a:ext cx="0" cy="0"/>
          <a:chOff x="0" y="0"/>
          <a:chExt cx="0" cy="0"/>
        </a:xfrm>
      </p:grpSpPr>
      <p:pic>
        <p:nvPicPr>
          <p:cNvPr id="189" name="Google Shape;189;g2e6a8f3a249_0_12"/>
          <p:cNvPicPr preferRelativeResize="0"/>
          <p:nvPr/>
        </p:nvPicPr>
        <p:blipFill rotWithShape="1">
          <a:blip r:embed="rId3">
            <a:alphaModFix/>
          </a:blip>
          <a:srcRect b="33509" l="0" r="0" t="16114"/>
          <a:stretch/>
        </p:blipFill>
        <p:spPr>
          <a:xfrm>
            <a:off x="11175" y="0"/>
            <a:ext cx="12192001" cy="6857999"/>
          </a:xfrm>
          <a:prstGeom prst="rect">
            <a:avLst/>
          </a:prstGeom>
          <a:noFill/>
          <a:ln>
            <a:noFill/>
          </a:ln>
        </p:spPr>
      </p:pic>
      <p:pic>
        <p:nvPicPr>
          <p:cNvPr id="190" name="Google Shape;190;g2e6a8f3a249_0_12"/>
          <p:cNvPicPr preferRelativeResize="0"/>
          <p:nvPr/>
        </p:nvPicPr>
        <p:blipFill rotWithShape="1">
          <a:blip r:embed="rId4">
            <a:alphaModFix/>
          </a:blip>
          <a:srcRect b="40119" l="0" r="0" t="16453"/>
          <a:stretch/>
        </p:blipFill>
        <p:spPr>
          <a:xfrm>
            <a:off x="0" y="-4850"/>
            <a:ext cx="12203176" cy="6857999"/>
          </a:xfrm>
          <a:prstGeom prst="rect">
            <a:avLst/>
          </a:prstGeom>
          <a:noFill/>
          <a:ln>
            <a:noFill/>
          </a:ln>
        </p:spPr>
      </p:pic>
      <p:pic>
        <p:nvPicPr>
          <p:cNvPr id="191" name="Google Shape;191;g2e6a8f3a249_0_12"/>
          <p:cNvPicPr preferRelativeResize="0"/>
          <p:nvPr/>
        </p:nvPicPr>
        <p:blipFill rotWithShape="1">
          <a:blip r:embed="rId5">
            <a:alphaModFix/>
          </a:blip>
          <a:srcRect b="8041" l="0" r="0" t="56782"/>
          <a:stretch/>
        </p:blipFill>
        <p:spPr>
          <a:xfrm>
            <a:off x="4132350" y="0"/>
            <a:ext cx="5412251" cy="1912825"/>
          </a:xfrm>
          <a:prstGeom prst="rect">
            <a:avLst/>
          </a:prstGeom>
          <a:noFill/>
          <a:ln>
            <a:noFill/>
          </a:ln>
        </p:spPr>
      </p:pic>
      <p:pic>
        <p:nvPicPr>
          <p:cNvPr id="192" name="Google Shape;192;g2e6a8f3a249_0_12"/>
          <p:cNvPicPr preferRelativeResize="0"/>
          <p:nvPr/>
        </p:nvPicPr>
        <p:blipFill rotWithShape="1">
          <a:blip r:embed="rId6">
            <a:alphaModFix/>
          </a:blip>
          <a:srcRect b="56274" l="0" r="0" t="8383"/>
          <a:stretch/>
        </p:blipFill>
        <p:spPr>
          <a:xfrm>
            <a:off x="2741225" y="4946324"/>
            <a:ext cx="5412249" cy="1912825"/>
          </a:xfrm>
          <a:prstGeom prst="rect">
            <a:avLst/>
          </a:prstGeom>
          <a:noFill/>
          <a:ln>
            <a:noFill/>
          </a:ln>
        </p:spPr>
      </p:pic>
      <p:pic>
        <p:nvPicPr>
          <p:cNvPr id="193" name="Google Shape;193;g2e6a8f3a249_0_12"/>
          <p:cNvPicPr preferRelativeResize="0"/>
          <p:nvPr/>
        </p:nvPicPr>
        <p:blipFill rotWithShape="1">
          <a:blip r:embed="rId7">
            <a:alphaModFix/>
          </a:blip>
          <a:srcRect b="63654" l="19085" r="30726" t="1473"/>
          <a:stretch/>
        </p:blipFill>
        <p:spPr>
          <a:xfrm>
            <a:off x="6393400" y="817900"/>
            <a:ext cx="5798602" cy="6040100"/>
          </a:xfrm>
          <a:prstGeom prst="rect">
            <a:avLst/>
          </a:prstGeom>
          <a:noFill/>
          <a:ln>
            <a:noFill/>
          </a:ln>
        </p:spPr>
      </p:pic>
      <p:sp>
        <p:nvSpPr>
          <p:cNvPr id="194" name="Google Shape;194;g2e6a8f3a249_0_12"/>
          <p:cNvSpPr/>
          <p:nvPr/>
        </p:nvSpPr>
        <p:spPr>
          <a:xfrm>
            <a:off x="5696179" y="-102875"/>
            <a:ext cx="3306200" cy="3729575"/>
          </a:xfrm>
          <a:custGeom>
            <a:rect b="b" l="l" r="r" t="t"/>
            <a:pathLst>
              <a:path extrusionOk="0" h="149183" w="132248">
                <a:moveTo>
                  <a:pt x="26282" y="0"/>
                </a:moveTo>
                <a:cubicBezTo>
                  <a:pt x="22347" y="14822"/>
                  <a:pt x="-9249" y="69577"/>
                  <a:pt x="2673" y="88929"/>
                </a:cubicBezTo>
                <a:cubicBezTo>
                  <a:pt x="14596" y="108281"/>
                  <a:pt x="76221" y="106071"/>
                  <a:pt x="97817" y="116113"/>
                </a:cubicBezTo>
                <a:cubicBezTo>
                  <a:pt x="119413" y="126155"/>
                  <a:pt x="126510" y="143671"/>
                  <a:pt x="132248" y="149183"/>
                </a:cubicBezTo>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e6a8f3a249_0_12"/>
          <p:cNvSpPr txBox="1"/>
          <p:nvPr/>
        </p:nvSpPr>
        <p:spPr>
          <a:xfrm>
            <a:off x="649650" y="2401608"/>
            <a:ext cx="6073800" cy="1494600"/>
          </a:xfrm>
          <a:prstGeom prst="rect">
            <a:avLst/>
          </a:prstGeom>
          <a:noFill/>
          <a:ln>
            <a:noFill/>
          </a:ln>
        </p:spPr>
        <p:txBody>
          <a:bodyPr anchorCtr="0" anchor="t" bIns="45725" lIns="45725" spcFirstLastPara="1" rIns="45725" wrap="square" tIns="45725">
            <a:noAutofit/>
          </a:bodyPr>
          <a:lstStyle/>
          <a:p>
            <a:pPr indent="0" lvl="0" marL="0" marR="0" rtl="0" algn="l">
              <a:lnSpc>
                <a:spcPct val="90000"/>
              </a:lnSpc>
              <a:spcBef>
                <a:spcPts val="0"/>
              </a:spcBef>
              <a:spcAft>
                <a:spcPts val="0"/>
              </a:spcAft>
              <a:buClr>
                <a:srgbClr val="000000"/>
              </a:buClr>
              <a:buSzPts val="6600"/>
              <a:buFont typeface="Arial"/>
              <a:buNone/>
            </a:pPr>
            <a:r>
              <a:rPr b="1" i="0" lang="en-US" sz="6800" u="none" cap="none" strike="noStrike">
                <a:solidFill>
                  <a:srgbClr val="FFFFFF"/>
                </a:solidFill>
                <a:latin typeface="Poppins"/>
                <a:ea typeface="Poppins"/>
                <a:cs typeface="Poppins"/>
                <a:sym typeface="Poppins"/>
              </a:rPr>
              <a:t>Introducing Transfr</a:t>
            </a:r>
            <a:r>
              <a:rPr b="1" i="0" lang="en-US" sz="6000" u="none" cap="none" strike="noStrike">
                <a:solidFill>
                  <a:srgbClr val="FFFFFF"/>
                </a:solidFill>
                <a:latin typeface="Poppins"/>
                <a:ea typeface="Poppins"/>
                <a:cs typeface="Poppins"/>
                <a:sym typeface="Poppins"/>
              </a:rPr>
              <a:t> </a:t>
            </a:r>
            <a:endParaRPr b="1" i="0" sz="5400"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4000"/>
              <a:buFont typeface="Arial"/>
              <a:buNone/>
            </a:pPr>
            <a:r>
              <a:t/>
            </a:r>
            <a:endParaRPr b="0" i="0" sz="1000" u="none" cap="none" strike="noStrike">
              <a:solidFill>
                <a:srgbClr val="FFFFFF"/>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t/>
            </a:r>
            <a:endParaRPr b="1" i="0" sz="1000"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000"/>
              <a:buFont typeface="Arial"/>
              <a:buNone/>
            </a:pPr>
            <a:r>
              <a:t/>
            </a:r>
            <a:endParaRPr b="1" i="0" sz="1600"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4000"/>
              <a:buFont typeface="Arial"/>
              <a:buNone/>
            </a:pPr>
            <a:r>
              <a:rPr b="0" i="0" lang="en-US" sz="3600" u="none" cap="none" strike="noStrike">
                <a:solidFill>
                  <a:srgbClr val="FFFFFF"/>
                </a:solidFill>
                <a:latin typeface="Poppins"/>
                <a:ea typeface="Poppins"/>
                <a:cs typeface="Poppins"/>
                <a:sym typeface="Poppins"/>
              </a:rPr>
              <a:t> </a:t>
            </a:r>
            <a:endParaRPr b="0" i="0" sz="3600"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400"/>
              <a:buFont typeface="Arial"/>
              <a:buNone/>
            </a:pPr>
            <a:r>
              <a:t/>
            </a:r>
            <a:endParaRPr b="1" i="0" sz="4900" u="none" cap="none" strike="noStrike">
              <a:solidFill>
                <a:srgbClr val="FFFFFF"/>
              </a:solidFill>
              <a:latin typeface="Poppins"/>
              <a:ea typeface="Poppins"/>
              <a:cs typeface="Poppins"/>
              <a:sym typeface="Poppins"/>
            </a:endParaRPr>
          </a:p>
        </p:txBody>
      </p:sp>
      <p:sp>
        <p:nvSpPr>
          <p:cNvPr id="196" name="Google Shape;196;g2e6a8f3a249_0_12"/>
          <p:cNvSpPr/>
          <p:nvPr/>
        </p:nvSpPr>
        <p:spPr>
          <a:xfrm>
            <a:off x="1532825" y="-618925"/>
            <a:ext cx="1208400" cy="12084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97" name="Google Shape;197;g2e6a8f3a249_0_12"/>
          <p:cNvPicPr preferRelativeResize="0"/>
          <p:nvPr/>
        </p:nvPicPr>
        <p:blipFill rotWithShape="1">
          <a:blip r:embed="rId8">
            <a:alphaModFix/>
          </a:blip>
          <a:srcRect b="0" l="0" r="0" t="0"/>
          <a:stretch/>
        </p:blipFill>
        <p:spPr>
          <a:xfrm>
            <a:off x="11502559" y="265941"/>
            <a:ext cx="404813" cy="476250"/>
          </a:xfrm>
          <a:prstGeom prst="rect">
            <a:avLst/>
          </a:prstGeom>
          <a:noFill/>
          <a:ln>
            <a:noFill/>
          </a:ln>
        </p:spPr>
      </p:pic>
      <p:cxnSp>
        <p:nvCxnSpPr>
          <p:cNvPr id="198" name="Google Shape;198;g2e6a8f3a249_0_12"/>
          <p:cNvCxnSpPr/>
          <p:nvPr/>
        </p:nvCxnSpPr>
        <p:spPr>
          <a:xfrm>
            <a:off x="748925" y="4470858"/>
            <a:ext cx="4665900" cy="0"/>
          </a:xfrm>
          <a:prstGeom prst="straightConnector1">
            <a:avLst/>
          </a:prstGeom>
          <a:noFill/>
          <a:ln cap="flat" cmpd="sng" w="28575">
            <a:solidFill>
              <a:schemeClr val="lt1"/>
            </a:solidFill>
            <a:prstDash val="solid"/>
            <a:round/>
            <a:headEnd len="sm" w="sm" type="none"/>
            <a:tailEnd len="sm" w="sm" type="none"/>
          </a:ln>
        </p:spPr>
      </p:cxnSp>
      <p:sp>
        <p:nvSpPr>
          <p:cNvPr id="199" name="Google Shape;199;g2e6a8f3a249_0_12"/>
          <p:cNvSpPr txBox="1"/>
          <p:nvPr/>
        </p:nvSpPr>
        <p:spPr>
          <a:xfrm>
            <a:off x="689956" y="4547960"/>
            <a:ext cx="7161900" cy="57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Poppins"/>
                <a:ea typeface="Poppins"/>
                <a:cs typeface="Poppins"/>
                <a:sym typeface="Poppins"/>
              </a:rPr>
              <a:t>From Classroom to Career</a:t>
            </a:r>
            <a:endParaRPr b="0" i="0" sz="2800" u="none" cap="none" strike="noStrike">
              <a:solidFill>
                <a:srgbClr val="FFFFFF"/>
              </a:solidFill>
              <a:latin typeface="Arial"/>
              <a:ea typeface="Arial"/>
              <a:cs typeface="Arial"/>
              <a:sym typeface="Arial"/>
            </a:endParaRPr>
          </a:p>
        </p:txBody>
      </p:sp>
      <p:sp>
        <p:nvSpPr>
          <p:cNvPr id="200" name="Google Shape;200;g2e6a8f3a249_0_12"/>
          <p:cNvSpPr txBox="1"/>
          <p:nvPr/>
        </p:nvSpPr>
        <p:spPr>
          <a:xfrm>
            <a:off x="811650" y="5982425"/>
            <a:ext cx="3000000" cy="43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Poppins Light"/>
                <a:ea typeface="Poppins Light"/>
                <a:cs typeface="Poppins Light"/>
                <a:sym typeface="Poppins Light"/>
              </a:rPr>
              <a:t>01/12/2025</a:t>
            </a:r>
            <a:endParaRPr b="1" i="0" sz="1800" u="none" cap="none" strike="noStrike">
              <a:solidFill>
                <a:schemeClr val="lt1"/>
              </a:solidFill>
              <a:latin typeface="Poppins"/>
              <a:ea typeface="Poppins"/>
              <a:cs typeface="Poppins"/>
              <a:sym typeface="Poppins"/>
            </a:endParaRPr>
          </a:p>
        </p:txBody>
      </p:sp>
      <p:sp>
        <p:nvSpPr>
          <p:cNvPr id="201" name="Google Shape;201;g2e6a8f3a249_0_12"/>
          <p:cNvSpPr/>
          <p:nvPr/>
        </p:nvSpPr>
        <p:spPr>
          <a:xfrm>
            <a:off x="-1372725" y="-25725"/>
            <a:ext cx="5128072" cy="1762564"/>
          </a:xfrm>
          <a:custGeom>
            <a:rect b="b" l="l" r="r" t="t"/>
            <a:pathLst>
              <a:path extrusionOk="0" h="60841" w="158445">
                <a:moveTo>
                  <a:pt x="0" y="53501"/>
                </a:moveTo>
                <a:cubicBezTo>
                  <a:pt x="16406" y="54187"/>
                  <a:pt x="72031" y="66536"/>
                  <a:pt x="98438" y="57619"/>
                </a:cubicBezTo>
                <a:cubicBezTo>
                  <a:pt x="124846" y="48702"/>
                  <a:pt x="148444" y="9603"/>
                  <a:pt x="158445" y="0"/>
                </a:cubicBezTo>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2e6a8f3a249_0_12"/>
          <p:cNvSpPr/>
          <p:nvPr/>
        </p:nvSpPr>
        <p:spPr>
          <a:xfrm rot="-1505621">
            <a:off x="6927076" y="5732707"/>
            <a:ext cx="229899" cy="229899"/>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3" name="Google Shape;203;g2e6a8f3a249_0_12"/>
          <p:cNvPicPr preferRelativeResize="0"/>
          <p:nvPr/>
        </p:nvPicPr>
        <p:blipFill rotWithShape="1">
          <a:blip r:embed="rId9">
            <a:alphaModFix/>
          </a:blip>
          <a:srcRect b="0" l="0" r="0" t="0"/>
          <a:stretch/>
        </p:blipFill>
        <p:spPr>
          <a:xfrm>
            <a:off x="10129199" y="4758726"/>
            <a:ext cx="1156042" cy="122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3259e0bf528_0_3"/>
          <p:cNvPicPr preferRelativeResize="0"/>
          <p:nvPr/>
        </p:nvPicPr>
        <p:blipFill rotWithShape="1">
          <a:blip r:embed="rId3">
            <a:alphaModFix/>
          </a:blip>
          <a:srcRect b="0" l="0" r="0" t="0"/>
          <a:stretch/>
        </p:blipFill>
        <p:spPr>
          <a:xfrm>
            <a:off x="11504251" y="372315"/>
            <a:ext cx="280501" cy="325802"/>
          </a:xfrm>
          <a:prstGeom prst="rect">
            <a:avLst/>
          </a:prstGeom>
          <a:noFill/>
          <a:ln>
            <a:noFill/>
          </a:ln>
        </p:spPr>
      </p:pic>
      <p:pic>
        <p:nvPicPr>
          <p:cNvPr id="356" name="Google Shape;356;g3259e0bf528_0_3"/>
          <p:cNvPicPr preferRelativeResize="0"/>
          <p:nvPr/>
        </p:nvPicPr>
        <p:blipFill rotWithShape="1">
          <a:blip r:embed="rId4">
            <a:alphaModFix/>
          </a:blip>
          <a:srcRect b="0" l="0" r="0" t="0"/>
          <a:stretch/>
        </p:blipFill>
        <p:spPr>
          <a:xfrm>
            <a:off x="1861551" y="898350"/>
            <a:ext cx="7992899" cy="4480412"/>
          </a:xfrm>
          <a:prstGeom prst="rect">
            <a:avLst/>
          </a:prstGeom>
          <a:noFill/>
          <a:ln>
            <a:noFill/>
          </a:ln>
          <a:effectLst>
            <a:outerShdw blurRad="57150" rotWithShape="0" algn="bl" dir="5400000" dist="19050">
              <a:srgbClr val="000000">
                <a:alpha val="48627"/>
              </a:srgbClr>
            </a:outerShdw>
          </a:effectLst>
        </p:spPr>
      </p:pic>
      <p:pic>
        <p:nvPicPr>
          <p:cNvPr id="357" name="Google Shape;357;g3259e0bf528_0_3"/>
          <p:cNvPicPr preferRelativeResize="0"/>
          <p:nvPr/>
        </p:nvPicPr>
        <p:blipFill rotWithShape="1">
          <a:blip r:embed="rId5">
            <a:alphaModFix/>
          </a:blip>
          <a:srcRect b="0" l="0" r="0" t="59566"/>
          <a:stretch/>
        </p:blipFill>
        <p:spPr>
          <a:xfrm>
            <a:off x="1006500" y="4639875"/>
            <a:ext cx="10179000" cy="2053625"/>
          </a:xfrm>
          <a:prstGeom prst="rect">
            <a:avLst/>
          </a:prstGeom>
          <a:noFill/>
          <a:ln>
            <a:noFill/>
          </a:ln>
          <a:effectLst>
            <a:outerShdw blurRad="57150" rotWithShape="0" algn="bl" dir="5400000" dist="19050">
              <a:srgbClr val="000000">
                <a:alpha val="48627"/>
              </a:srgbClr>
            </a:outerShdw>
          </a:effectLst>
        </p:spPr>
      </p:pic>
      <p:sp>
        <p:nvSpPr>
          <p:cNvPr id="358" name="Google Shape;358;g3259e0bf528_0_3"/>
          <p:cNvSpPr txBox="1"/>
          <p:nvPr/>
        </p:nvSpPr>
        <p:spPr>
          <a:xfrm>
            <a:off x="2357550" y="144150"/>
            <a:ext cx="9146700" cy="14052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100"/>
              <a:buFont typeface="Arial"/>
              <a:buNone/>
            </a:pPr>
            <a:r>
              <a:rPr b="1" i="0" lang="en-US" sz="3600" u="none" cap="none" strike="noStrike">
                <a:solidFill>
                  <a:srgbClr val="002E6D"/>
                </a:solidFill>
                <a:latin typeface="Poppins"/>
                <a:ea typeface="Poppins"/>
                <a:cs typeface="Poppins"/>
                <a:sym typeface="Poppins"/>
              </a:rPr>
              <a:t>Dashboard Analytics | </a:t>
            </a:r>
            <a:r>
              <a:rPr b="0" i="0" lang="en-US" sz="2300" u="sng" cap="none" strike="noStrike">
                <a:solidFill>
                  <a:srgbClr val="002E6D"/>
                </a:solidFill>
                <a:latin typeface="Poppins"/>
                <a:ea typeface="Poppins"/>
                <a:cs typeface="Poppins"/>
                <a:sym typeface="Poppins"/>
              </a:rPr>
              <a:t>Training Facility</a:t>
            </a:r>
            <a:r>
              <a:rPr b="0" i="0" lang="en-US" sz="2300" u="none" cap="none" strike="noStrike">
                <a:solidFill>
                  <a:srgbClr val="002E6D"/>
                </a:solidFill>
                <a:latin typeface="Poppins"/>
                <a:ea typeface="Poppins"/>
                <a:cs typeface="Poppins"/>
                <a:sym typeface="Poppins"/>
              </a:rPr>
              <a:t> </a:t>
            </a:r>
            <a:endParaRPr b="0" i="0" sz="2300" u="none" cap="none" strike="noStrike">
              <a:solidFill>
                <a:srgbClr val="002E6D"/>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2376C"/>
              </a:solidFill>
              <a:latin typeface="Manrope"/>
              <a:ea typeface="Manrope"/>
              <a:cs typeface="Manrope"/>
              <a:sym typeface="Manrop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329a9e6ecbe_0_16"/>
          <p:cNvSpPr txBox="1"/>
          <p:nvPr/>
        </p:nvSpPr>
        <p:spPr>
          <a:xfrm>
            <a:off x="1457250" y="1671900"/>
            <a:ext cx="9277500" cy="35142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5700"/>
              <a:buFont typeface="Arial"/>
              <a:buNone/>
            </a:pPr>
            <a:r>
              <a:rPr b="1" i="0" lang="en-US" sz="5700" u="none" cap="none" strike="noStrike">
                <a:solidFill>
                  <a:srgbClr val="04306B"/>
                </a:solidFill>
                <a:latin typeface="Poppins"/>
                <a:ea typeface="Poppins"/>
                <a:cs typeface="Poppins"/>
                <a:sym typeface="Poppins"/>
              </a:rPr>
              <a:t>How does Transfr compare to how you explored careers?</a:t>
            </a:r>
            <a:endParaRPr b="1" i="0" sz="5700" u="none" cap="none" strike="noStrike">
              <a:solidFill>
                <a:srgbClr val="04306B"/>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Hearing Conservation – SELA University" id="370" name="Google Shape;370;g3292d03b9dc_0_387"/>
          <p:cNvPicPr preferRelativeResize="0"/>
          <p:nvPr/>
        </p:nvPicPr>
        <p:blipFill rotWithShape="1">
          <a:blip r:embed="rId3">
            <a:alphaModFix/>
          </a:blip>
          <a:srcRect b="901" l="0" r="25333" t="0"/>
          <a:stretch/>
        </p:blipFill>
        <p:spPr>
          <a:xfrm>
            <a:off x="947475" y="1918050"/>
            <a:ext cx="2951700" cy="2205000"/>
          </a:xfrm>
          <a:prstGeom prst="roundRect">
            <a:avLst>
              <a:gd fmla="val 16667" name="adj"/>
            </a:avLst>
          </a:prstGeom>
          <a:noFill/>
          <a:ln cap="flat" cmpd="sng" w="28575">
            <a:solidFill>
              <a:srgbClr val="002060"/>
            </a:solidFill>
            <a:prstDash val="solid"/>
            <a:round/>
            <a:headEnd len="sm" w="sm" type="none"/>
            <a:tailEnd len="sm" w="sm" type="none"/>
          </a:ln>
        </p:spPr>
      </p:pic>
      <p:pic>
        <p:nvPicPr>
          <p:cNvPr descr="WEST WING MHI Daily – MEDIA HUKUM INDONESIA" id="371" name="Google Shape;371;g3292d03b9dc_0_387"/>
          <p:cNvPicPr preferRelativeResize="0"/>
          <p:nvPr/>
        </p:nvPicPr>
        <p:blipFill rotWithShape="1">
          <a:blip r:embed="rId4">
            <a:alphaModFix/>
          </a:blip>
          <a:srcRect b="0" l="10441" r="18866" t="0"/>
          <a:stretch/>
        </p:blipFill>
        <p:spPr>
          <a:xfrm>
            <a:off x="4533813" y="1897932"/>
            <a:ext cx="2951700" cy="2225100"/>
          </a:xfrm>
          <a:prstGeom prst="roundRect">
            <a:avLst>
              <a:gd fmla="val 16667" name="adj"/>
            </a:avLst>
          </a:prstGeom>
          <a:noFill/>
          <a:ln cap="flat" cmpd="sng" w="28575">
            <a:solidFill>
              <a:srgbClr val="002060"/>
            </a:solidFill>
            <a:prstDash val="solid"/>
            <a:round/>
            <a:headEnd len="sm" w="sm" type="none"/>
            <a:tailEnd len="sm" w="sm" type="none"/>
          </a:ln>
        </p:spPr>
      </p:pic>
      <p:grpSp>
        <p:nvGrpSpPr>
          <p:cNvPr id="372" name="Google Shape;372;g3292d03b9dc_0_387"/>
          <p:cNvGrpSpPr/>
          <p:nvPr/>
        </p:nvGrpSpPr>
        <p:grpSpPr>
          <a:xfrm>
            <a:off x="661448" y="3618490"/>
            <a:ext cx="2524800" cy="1728150"/>
            <a:chOff x="661448" y="3694690"/>
            <a:chExt cx="2524800" cy="1728150"/>
          </a:xfrm>
        </p:grpSpPr>
        <p:sp>
          <p:nvSpPr>
            <p:cNvPr id="373" name="Google Shape;373;g3292d03b9dc_0_387"/>
            <p:cNvSpPr/>
            <p:nvPr/>
          </p:nvSpPr>
          <p:spPr>
            <a:xfrm>
              <a:off x="960102" y="3712540"/>
              <a:ext cx="2095500" cy="1710300"/>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3292d03b9dc_0_387"/>
            <p:cNvSpPr txBox="1"/>
            <p:nvPr/>
          </p:nvSpPr>
          <p:spPr>
            <a:xfrm>
              <a:off x="661448" y="3694690"/>
              <a:ext cx="2524800" cy="615600"/>
            </a:xfrm>
            <a:prstGeom prst="rect">
              <a:avLst/>
            </a:prstGeom>
            <a:noFill/>
            <a:ln>
              <a:noFill/>
            </a:ln>
          </p:spPr>
          <p:txBody>
            <a:bodyPr anchorCtr="0" anchor="t" bIns="91425" lIns="91425" spcFirstLastPara="1" rIns="91425" wrap="square" tIns="91425">
              <a:spAutoFit/>
            </a:bodyPr>
            <a:lstStyle/>
            <a:p>
              <a:pPr indent="0" lvl="0" marL="135464"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Learner </a:t>
              </a:r>
              <a:endParaRPr b="1" i="0" sz="1400" u="none" cap="none" strike="noStrike">
                <a:solidFill>
                  <a:schemeClr val="lt1"/>
                </a:solidFill>
                <a:latin typeface="Poppins"/>
                <a:ea typeface="Poppins"/>
                <a:cs typeface="Poppins"/>
                <a:sym typeface="Poppins"/>
              </a:endParaRPr>
            </a:p>
            <a:p>
              <a:pPr indent="0" lvl="0" marL="135464"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Engagement</a:t>
              </a:r>
              <a:endParaRPr b="0" i="0" sz="800" u="none" cap="none" strike="noStrike">
                <a:solidFill>
                  <a:schemeClr val="lt1"/>
                </a:solidFill>
                <a:latin typeface="Arial"/>
                <a:ea typeface="Arial"/>
                <a:cs typeface="Arial"/>
                <a:sym typeface="Arial"/>
              </a:endParaRPr>
            </a:p>
          </p:txBody>
        </p:sp>
      </p:grpSp>
      <p:sp>
        <p:nvSpPr>
          <p:cNvPr id="375" name="Google Shape;375;g3292d03b9dc_0_387"/>
          <p:cNvSpPr/>
          <p:nvPr/>
        </p:nvSpPr>
        <p:spPr>
          <a:xfrm>
            <a:off x="956500" y="4277501"/>
            <a:ext cx="2966700" cy="1974600"/>
          </a:xfrm>
          <a:prstGeom prst="roundRect">
            <a:avLst>
              <a:gd fmla="val 16667" name="adj"/>
            </a:avLst>
          </a:prstGeom>
          <a:solidFill>
            <a:srgbClr val="EEF4F8"/>
          </a:solidFill>
          <a:ln cap="flat" cmpd="sng" w="28575">
            <a:solidFill>
              <a:srgbClr val="1F42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rategies for Employee Engagement in Manufacturing Workplaces | WeAreBeem" id="376" name="Google Shape;376;g3292d03b9dc_0_387"/>
          <p:cNvPicPr preferRelativeResize="0"/>
          <p:nvPr/>
        </p:nvPicPr>
        <p:blipFill rotWithShape="1">
          <a:blip r:embed="rId5">
            <a:alphaModFix/>
          </a:blip>
          <a:srcRect b="11987" l="4362" r="13012" t="0"/>
          <a:stretch/>
        </p:blipFill>
        <p:spPr>
          <a:xfrm>
            <a:off x="8129050" y="1897925"/>
            <a:ext cx="3082800" cy="2225100"/>
          </a:xfrm>
          <a:prstGeom prst="roundRect">
            <a:avLst>
              <a:gd fmla="val 16207" name="adj"/>
            </a:avLst>
          </a:prstGeom>
          <a:noFill/>
          <a:ln cap="flat" cmpd="sng" w="28575">
            <a:solidFill>
              <a:srgbClr val="002060"/>
            </a:solidFill>
            <a:prstDash val="solid"/>
            <a:round/>
            <a:headEnd len="sm" w="sm" type="none"/>
            <a:tailEnd len="sm" w="sm" type="none"/>
          </a:ln>
        </p:spPr>
      </p:pic>
      <p:sp>
        <p:nvSpPr>
          <p:cNvPr id="377" name="Google Shape;377;g3292d03b9dc_0_387"/>
          <p:cNvSpPr/>
          <p:nvPr/>
        </p:nvSpPr>
        <p:spPr>
          <a:xfrm>
            <a:off x="4530008" y="3636340"/>
            <a:ext cx="2095500" cy="1710300"/>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 name="Google Shape;378;g3292d03b9dc_0_387"/>
          <p:cNvGrpSpPr/>
          <p:nvPr/>
        </p:nvGrpSpPr>
        <p:grpSpPr>
          <a:xfrm>
            <a:off x="7836055" y="3566746"/>
            <a:ext cx="2524800" cy="1710300"/>
            <a:chOff x="661448" y="3712540"/>
            <a:chExt cx="2524800" cy="1710300"/>
          </a:xfrm>
        </p:grpSpPr>
        <p:sp>
          <p:nvSpPr>
            <p:cNvPr id="379" name="Google Shape;379;g3292d03b9dc_0_387"/>
            <p:cNvSpPr/>
            <p:nvPr/>
          </p:nvSpPr>
          <p:spPr>
            <a:xfrm>
              <a:off x="960102" y="3712540"/>
              <a:ext cx="2095500" cy="1710300"/>
            </a:xfrm>
            <a:prstGeom prst="roundRect">
              <a:avLst>
                <a:gd fmla="val 16667" name="adj"/>
              </a:avLst>
            </a:prstGeom>
            <a:solidFill>
              <a:srgbClr val="00206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3292d03b9dc_0_387"/>
            <p:cNvSpPr txBox="1"/>
            <p:nvPr/>
          </p:nvSpPr>
          <p:spPr>
            <a:xfrm>
              <a:off x="661448" y="3847628"/>
              <a:ext cx="2524800" cy="400200"/>
            </a:xfrm>
            <a:prstGeom prst="rect">
              <a:avLst/>
            </a:prstGeom>
            <a:noFill/>
            <a:ln>
              <a:noFill/>
            </a:ln>
          </p:spPr>
          <p:txBody>
            <a:bodyPr anchorCtr="0" anchor="t" bIns="91425" lIns="91425" spcFirstLastPara="1" rIns="91425" wrap="square" tIns="91425">
              <a:spAutoFit/>
            </a:bodyPr>
            <a:lstStyle/>
            <a:p>
              <a:pPr indent="0" lvl="0" marL="135464"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Learning Retention</a:t>
              </a:r>
              <a:endParaRPr b="1" i="0" sz="1400" u="none" cap="none" strike="noStrike">
                <a:solidFill>
                  <a:schemeClr val="lt1"/>
                </a:solidFill>
                <a:latin typeface="Poppins"/>
                <a:ea typeface="Poppins"/>
                <a:cs typeface="Poppins"/>
                <a:sym typeface="Poppins"/>
              </a:endParaRPr>
            </a:p>
          </p:txBody>
        </p:sp>
      </p:grpSp>
      <p:sp>
        <p:nvSpPr>
          <p:cNvPr id="381" name="Google Shape;381;g3292d03b9dc_0_387"/>
          <p:cNvSpPr txBox="1"/>
          <p:nvPr/>
        </p:nvSpPr>
        <p:spPr>
          <a:xfrm>
            <a:off x="4239821" y="3749481"/>
            <a:ext cx="2524800" cy="400200"/>
          </a:xfrm>
          <a:prstGeom prst="rect">
            <a:avLst/>
          </a:prstGeom>
          <a:noFill/>
          <a:ln>
            <a:noFill/>
          </a:ln>
        </p:spPr>
        <p:txBody>
          <a:bodyPr anchorCtr="0" anchor="t" bIns="91425" lIns="91425" spcFirstLastPara="1" rIns="91425" wrap="square" tIns="91425">
            <a:spAutoFit/>
          </a:bodyPr>
          <a:lstStyle/>
          <a:p>
            <a:pPr indent="0" lvl="0" marL="135464"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Skill Performance</a:t>
            </a:r>
            <a:endParaRPr b="1" i="0" sz="1400" u="none" cap="none" strike="noStrike">
              <a:solidFill>
                <a:schemeClr val="lt1"/>
              </a:solidFill>
              <a:latin typeface="Poppins"/>
              <a:ea typeface="Poppins"/>
              <a:cs typeface="Poppins"/>
              <a:sym typeface="Poppins"/>
            </a:endParaRPr>
          </a:p>
        </p:txBody>
      </p:sp>
      <p:sp>
        <p:nvSpPr>
          <p:cNvPr id="382" name="Google Shape;382;g3292d03b9dc_0_387"/>
          <p:cNvSpPr/>
          <p:nvPr/>
        </p:nvSpPr>
        <p:spPr>
          <a:xfrm>
            <a:off x="4538325" y="4298475"/>
            <a:ext cx="2966700" cy="1939500"/>
          </a:xfrm>
          <a:prstGeom prst="roundRect">
            <a:avLst>
              <a:gd fmla="val 16667" name="adj"/>
            </a:avLst>
          </a:prstGeom>
          <a:solidFill>
            <a:srgbClr val="EEF4F8"/>
          </a:solidFill>
          <a:ln cap="flat" cmpd="sng" w="28575">
            <a:solidFill>
              <a:srgbClr val="1F42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3292d03b9dc_0_387"/>
          <p:cNvSpPr txBox="1"/>
          <p:nvPr/>
        </p:nvSpPr>
        <p:spPr>
          <a:xfrm>
            <a:off x="754724" y="751501"/>
            <a:ext cx="10533900" cy="853500"/>
          </a:xfrm>
          <a:prstGeom prst="rect">
            <a:avLst/>
          </a:prstGeom>
          <a:noFill/>
          <a:ln>
            <a:noFill/>
          </a:ln>
        </p:spPr>
        <p:txBody>
          <a:bodyPr anchorCtr="0" anchor="t" bIns="0" lIns="0" spcFirstLastPara="1" rIns="0" wrap="square" tIns="68575">
            <a:noAutofit/>
          </a:bodyPr>
          <a:lstStyle/>
          <a:p>
            <a:pPr indent="0" lvl="0" marL="0" marR="0" rtl="0" algn="ctr">
              <a:lnSpc>
                <a:spcPct val="100000"/>
              </a:lnSpc>
              <a:spcBef>
                <a:spcPts val="0"/>
              </a:spcBef>
              <a:spcAft>
                <a:spcPts val="0"/>
              </a:spcAft>
              <a:buClr>
                <a:schemeClr val="dk1"/>
              </a:buClr>
              <a:buSzPts val="3200"/>
              <a:buFont typeface="Arial"/>
              <a:buNone/>
            </a:pPr>
            <a:r>
              <a:rPr b="1" i="0" lang="en-US" sz="3600" u="none" cap="none" strike="noStrike">
                <a:solidFill>
                  <a:srgbClr val="002060"/>
                </a:solidFill>
                <a:latin typeface="Poppins"/>
                <a:ea typeface="Poppins"/>
                <a:cs typeface="Poppins"/>
                <a:sym typeface="Poppins"/>
                <a:extLst>
                  <a:ext uri="http://customooxmlschemas.google.com/">
                    <go:slidesCustomData xmlns:go="http://customooxmlschemas.google.com/" textRoundtripDataId="4"/>
                  </a:ext>
                </a:extLst>
              </a:rPr>
              <a:t>Transfr Improves Learning Outcomes</a:t>
            </a:r>
            <a:endParaRPr b="0" i="0" sz="13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002060"/>
              </a:solidFill>
              <a:latin typeface="Poppins Light"/>
              <a:ea typeface="Poppins Light"/>
              <a:cs typeface="Poppins Light"/>
              <a:sym typeface="Poppins Light"/>
            </a:endParaRPr>
          </a:p>
        </p:txBody>
      </p:sp>
      <p:sp>
        <p:nvSpPr>
          <p:cNvPr id="384" name="Google Shape;384;g3292d03b9dc_0_387"/>
          <p:cNvSpPr/>
          <p:nvPr/>
        </p:nvSpPr>
        <p:spPr>
          <a:xfrm>
            <a:off x="8120150" y="4280775"/>
            <a:ext cx="3082800" cy="1939500"/>
          </a:xfrm>
          <a:prstGeom prst="roundRect">
            <a:avLst>
              <a:gd fmla="val 16667" name="adj"/>
            </a:avLst>
          </a:prstGeom>
          <a:solidFill>
            <a:srgbClr val="EEF4F8"/>
          </a:solidFill>
          <a:ln cap="flat" cmpd="sng" w="28575">
            <a:solidFill>
              <a:srgbClr val="1F42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3292d03b9dc_0_387"/>
          <p:cNvSpPr txBox="1"/>
          <p:nvPr/>
        </p:nvSpPr>
        <p:spPr>
          <a:xfrm>
            <a:off x="1035319" y="5052525"/>
            <a:ext cx="2810700" cy="781200"/>
          </a:xfrm>
          <a:prstGeom prst="rect">
            <a:avLst/>
          </a:prstGeom>
          <a:noFill/>
          <a:ln>
            <a:noFill/>
          </a:ln>
        </p:spPr>
        <p:txBody>
          <a:bodyPr anchorCtr="0" anchor="t" bIns="121900" lIns="121900" spcFirstLastPara="1" rIns="121900" wrap="square" tIns="121900">
            <a:noAutofit/>
          </a:bodyPr>
          <a:lstStyle/>
          <a:p>
            <a:pPr indent="0" lvl="1"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work was reported from trainees when learning via Transfr sims compared to traditional lectures.</a:t>
            </a:r>
            <a:endParaRPr b="0" i="0" sz="1400" u="none" cap="none" strike="noStrike">
              <a:solidFill>
                <a:srgbClr val="000000"/>
              </a:solidFill>
              <a:latin typeface="Poppins"/>
              <a:ea typeface="Poppins"/>
              <a:cs typeface="Poppins"/>
              <a:sym typeface="Poppins"/>
            </a:endParaRPr>
          </a:p>
        </p:txBody>
      </p:sp>
      <p:sp>
        <p:nvSpPr>
          <p:cNvPr id="386" name="Google Shape;386;g3292d03b9dc_0_387"/>
          <p:cNvSpPr txBox="1"/>
          <p:nvPr/>
        </p:nvSpPr>
        <p:spPr>
          <a:xfrm>
            <a:off x="999918" y="4325345"/>
            <a:ext cx="2810700" cy="923400"/>
          </a:xfrm>
          <a:prstGeom prst="rect">
            <a:avLst/>
          </a:prstGeom>
          <a:noFill/>
          <a:ln>
            <a:noFill/>
          </a:ln>
        </p:spPr>
        <p:txBody>
          <a:bodyPr anchorCtr="0" anchor="t" bIns="91425" lIns="91425" spcFirstLastPara="1" rIns="91425" wrap="square" tIns="91425">
            <a:spAutoFit/>
          </a:bodyPr>
          <a:lstStyle/>
          <a:p>
            <a:pPr indent="0" lvl="1"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Poppins"/>
                <a:ea typeface="Poppins"/>
                <a:cs typeface="Poppins"/>
                <a:sym typeface="Poppins"/>
              </a:rPr>
              <a:t>60% more on-task </a:t>
            </a:r>
            <a:endParaRPr b="0" i="0" sz="2400" u="none" cap="none" strike="noStrike">
              <a:solidFill>
                <a:srgbClr val="002060"/>
              </a:solidFill>
              <a:latin typeface="Arial"/>
              <a:ea typeface="Arial"/>
              <a:cs typeface="Arial"/>
              <a:sym typeface="Arial"/>
            </a:endParaRPr>
          </a:p>
        </p:txBody>
      </p:sp>
      <p:sp>
        <p:nvSpPr>
          <p:cNvPr id="387" name="Google Shape;387;g3292d03b9dc_0_387"/>
          <p:cNvSpPr txBox="1"/>
          <p:nvPr/>
        </p:nvSpPr>
        <p:spPr>
          <a:xfrm>
            <a:off x="4674363" y="5220575"/>
            <a:ext cx="2712900" cy="615600"/>
          </a:xfrm>
          <a:prstGeom prst="rect">
            <a:avLst/>
          </a:prstGeom>
          <a:noFill/>
          <a:ln>
            <a:noFill/>
          </a:ln>
        </p:spPr>
        <p:txBody>
          <a:bodyPr anchorCtr="0" anchor="t" bIns="91425" lIns="91425" spcFirstLastPara="1" rIns="91425" wrap="square" tIns="91425">
            <a:spAutoFit/>
          </a:bodyPr>
          <a:lstStyle/>
          <a:p>
            <a:pPr indent="0" lvl="1"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on their first attempt using Transfr simulations</a:t>
            </a:r>
            <a:endParaRPr b="0" i="0" sz="1400" u="none" cap="none" strike="noStrike">
              <a:solidFill>
                <a:schemeClr val="dk1"/>
              </a:solidFill>
              <a:latin typeface="Arial"/>
              <a:ea typeface="Arial"/>
              <a:cs typeface="Arial"/>
              <a:sym typeface="Arial"/>
            </a:endParaRPr>
          </a:p>
        </p:txBody>
      </p:sp>
      <p:sp>
        <p:nvSpPr>
          <p:cNvPr id="388" name="Google Shape;388;g3292d03b9dc_0_387"/>
          <p:cNvSpPr txBox="1"/>
          <p:nvPr/>
        </p:nvSpPr>
        <p:spPr>
          <a:xfrm>
            <a:off x="4556756" y="4383375"/>
            <a:ext cx="3000000" cy="923400"/>
          </a:xfrm>
          <a:prstGeom prst="rect">
            <a:avLst/>
          </a:prstGeom>
          <a:noFill/>
          <a:ln>
            <a:noFill/>
          </a:ln>
        </p:spPr>
        <p:txBody>
          <a:bodyPr anchorCtr="0" anchor="t" bIns="91425" lIns="91425" spcFirstLastPara="1" rIns="91425" wrap="square" tIns="91425">
            <a:spAutoFit/>
          </a:bodyPr>
          <a:lstStyle/>
          <a:p>
            <a:pPr indent="0" lvl="1"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Poppins"/>
                <a:ea typeface="Poppins"/>
                <a:cs typeface="Poppins"/>
                <a:sym typeface="Poppins"/>
              </a:rPr>
              <a:t>90% of learners achieve mastery</a:t>
            </a:r>
            <a:endParaRPr b="0" i="0" sz="2400" u="none" cap="none" strike="noStrike">
              <a:solidFill>
                <a:srgbClr val="002060"/>
              </a:solidFill>
              <a:latin typeface="Arial"/>
              <a:ea typeface="Arial"/>
              <a:cs typeface="Arial"/>
              <a:sym typeface="Arial"/>
            </a:endParaRPr>
          </a:p>
        </p:txBody>
      </p:sp>
      <p:sp>
        <p:nvSpPr>
          <p:cNvPr id="389" name="Google Shape;389;g3292d03b9dc_0_387"/>
          <p:cNvSpPr txBox="1"/>
          <p:nvPr/>
        </p:nvSpPr>
        <p:spPr>
          <a:xfrm>
            <a:off x="8197739" y="5199868"/>
            <a:ext cx="3000000" cy="831300"/>
          </a:xfrm>
          <a:prstGeom prst="rect">
            <a:avLst/>
          </a:prstGeom>
          <a:noFill/>
          <a:ln>
            <a:noFill/>
          </a:ln>
        </p:spPr>
        <p:txBody>
          <a:bodyPr anchorCtr="0" anchor="t" bIns="91425" lIns="91425" spcFirstLastPara="1" rIns="91425" wrap="square" tIns="91425">
            <a:spAutoFit/>
          </a:bodyPr>
          <a:lstStyle/>
          <a:p>
            <a:pPr indent="0" lvl="1"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compared to traditional learning, regardless of gender, income, and age. </a:t>
            </a:r>
            <a:endParaRPr b="0" i="0" sz="1400" u="none" cap="none" strike="noStrike">
              <a:solidFill>
                <a:schemeClr val="dk1"/>
              </a:solidFill>
              <a:latin typeface="Arial"/>
              <a:ea typeface="Arial"/>
              <a:cs typeface="Arial"/>
              <a:sym typeface="Arial"/>
            </a:endParaRPr>
          </a:p>
        </p:txBody>
      </p:sp>
      <p:sp>
        <p:nvSpPr>
          <p:cNvPr id="390" name="Google Shape;390;g3292d03b9dc_0_387"/>
          <p:cNvSpPr txBox="1"/>
          <p:nvPr/>
        </p:nvSpPr>
        <p:spPr>
          <a:xfrm>
            <a:off x="8299876" y="4362668"/>
            <a:ext cx="2712900" cy="923400"/>
          </a:xfrm>
          <a:prstGeom prst="rect">
            <a:avLst/>
          </a:prstGeom>
          <a:noFill/>
          <a:ln>
            <a:noFill/>
          </a:ln>
        </p:spPr>
        <p:txBody>
          <a:bodyPr anchorCtr="0" anchor="t" bIns="91425" lIns="91425" spcFirstLastPara="1" rIns="91425" wrap="square" tIns="91425">
            <a:spAutoFit/>
          </a:bodyPr>
          <a:lstStyle/>
          <a:p>
            <a:pPr indent="0" lvl="1"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Poppins"/>
                <a:ea typeface="Poppins"/>
                <a:cs typeface="Poppins"/>
                <a:sym typeface="Poppins"/>
              </a:rPr>
              <a:t>2x higher learning recall</a:t>
            </a:r>
            <a:endParaRPr b="0" i="0" sz="2400" u="none" cap="none" strike="noStrike">
              <a:solidFill>
                <a:srgbClr val="00206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292d03b9dc_0_190"/>
          <p:cNvSpPr/>
          <p:nvPr/>
        </p:nvSpPr>
        <p:spPr>
          <a:xfrm>
            <a:off x="588888" y="2576406"/>
            <a:ext cx="1706700" cy="13608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3292d03b9dc_0_190"/>
          <p:cNvSpPr/>
          <p:nvPr/>
        </p:nvSpPr>
        <p:spPr>
          <a:xfrm>
            <a:off x="512688" y="2500206"/>
            <a:ext cx="1706700" cy="1360800"/>
          </a:xfrm>
          <a:prstGeom prst="roundRect">
            <a:avLst>
              <a:gd fmla="val 16667" name="adj"/>
            </a:avLst>
          </a:prstGeom>
          <a:solidFill>
            <a:schemeClr val="lt1"/>
          </a:solidFill>
          <a:ln cap="flat" cmpd="sng" w="28575">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3292d03b9dc_0_190"/>
          <p:cNvSpPr txBox="1"/>
          <p:nvPr/>
        </p:nvSpPr>
        <p:spPr>
          <a:xfrm>
            <a:off x="492850" y="2569325"/>
            <a:ext cx="1706700" cy="1123500"/>
          </a:xfrm>
          <a:prstGeom prst="rect">
            <a:avLst/>
          </a:prstGeom>
          <a:noFill/>
          <a:ln>
            <a:noFill/>
          </a:ln>
        </p:spPr>
        <p:txBody>
          <a:bodyPr anchorCtr="0" anchor="t" bIns="182850" lIns="182850" spcFirstLastPara="1" rIns="182850" wrap="square" tIns="182850">
            <a:spAutoFit/>
          </a:bodyPr>
          <a:lstStyle/>
          <a:p>
            <a:pPr indent="0" lvl="0" marL="0" marR="0" rtl="0" algn="ctr">
              <a:lnSpc>
                <a:spcPct val="115000"/>
              </a:lnSpc>
              <a:spcBef>
                <a:spcPts val="0"/>
              </a:spcBef>
              <a:spcAft>
                <a:spcPts val="0"/>
              </a:spcAft>
              <a:buClr>
                <a:srgbClr val="000000"/>
              </a:buClr>
              <a:buSzPts val="3000"/>
              <a:buFont typeface="Arial"/>
              <a:buNone/>
            </a:pPr>
            <a:r>
              <a:rPr b="1" i="0" lang="en-US" sz="4900" u="none" cap="none" strike="noStrike">
                <a:solidFill>
                  <a:srgbClr val="00A7E1"/>
                </a:solidFill>
                <a:latin typeface="Poppins"/>
                <a:ea typeface="Poppins"/>
                <a:cs typeface="Poppins"/>
                <a:sym typeface="Poppins"/>
              </a:rPr>
              <a:t>48</a:t>
            </a:r>
            <a:endParaRPr b="1" i="0" sz="4900" u="none" cap="none" strike="noStrike">
              <a:solidFill>
                <a:srgbClr val="00A7E1"/>
              </a:solidFill>
              <a:latin typeface="Poppins"/>
              <a:ea typeface="Poppins"/>
              <a:cs typeface="Poppins"/>
              <a:sym typeface="Poppins"/>
            </a:endParaRPr>
          </a:p>
        </p:txBody>
      </p:sp>
      <p:pic>
        <p:nvPicPr>
          <p:cNvPr id="399" name="Google Shape;399;g3292d03b9dc_0_190"/>
          <p:cNvPicPr preferRelativeResize="0"/>
          <p:nvPr/>
        </p:nvPicPr>
        <p:blipFill rotWithShape="1">
          <a:blip r:embed="rId3">
            <a:alphaModFix/>
          </a:blip>
          <a:srcRect b="0" l="0" r="0" t="0"/>
          <a:stretch/>
        </p:blipFill>
        <p:spPr>
          <a:xfrm>
            <a:off x="5070407" y="1823251"/>
            <a:ext cx="6079417" cy="3803550"/>
          </a:xfrm>
          <a:prstGeom prst="rect">
            <a:avLst/>
          </a:prstGeom>
          <a:noFill/>
          <a:ln>
            <a:noFill/>
          </a:ln>
        </p:spPr>
      </p:pic>
      <p:sp>
        <p:nvSpPr>
          <p:cNvPr id="400" name="Google Shape;400;g3292d03b9dc_0_190"/>
          <p:cNvSpPr txBox="1"/>
          <p:nvPr/>
        </p:nvSpPr>
        <p:spPr>
          <a:xfrm>
            <a:off x="1992625" y="513125"/>
            <a:ext cx="10123500" cy="1554600"/>
          </a:xfrm>
          <a:prstGeom prst="rect">
            <a:avLst/>
          </a:prstGeom>
          <a:noFill/>
          <a:ln>
            <a:noFill/>
          </a:ln>
        </p:spPr>
        <p:txBody>
          <a:bodyPr anchorCtr="0" anchor="t" bIns="0" lIns="0" spcFirstLastPara="1" rIns="0" wrap="square" tIns="68575">
            <a:noAutofit/>
          </a:bodyPr>
          <a:lstStyle/>
          <a:p>
            <a:pPr indent="0" lvl="0" marL="0" marR="0" rtl="0" algn="l">
              <a:lnSpc>
                <a:spcPct val="106250"/>
              </a:lnSpc>
              <a:spcBef>
                <a:spcPts val="0"/>
              </a:spcBef>
              <a:spcAft>
                <a:spcPts val="0"/>
              </a:spcAft>
              <a:buClr>
                <a:srgbClr val="000000"/>
              </a:buClr>
              <a:buSzPts val="1100"/>
              <a:buFont typeface="Arial"/>
              <a:buNone/>
            </a:pPr>
            <a:r>
              <a:rPr b="1" i="0" lang="en-US" sz="3300" u="none" cap="none" strike="noStrike">
                <a:solidFill>
                  <a:schemeClr val="lt1"/>
                </a:solidFill>
                <a:latin typeface="Poppins"/>
                <a:ea typeface="Poppins"/>
                <a:cs typeface="Poppins"/>
                <a:sym typeface="Poppins"/>
              </a:rPr>
              <a:t>We’re The Leader in Immersive Learning</a:t>
            </a:r>
            <a:endParaRPr b="1" i="0" sz="3300" u="none" cap="none" strike="noStrike">
              <a:solidFill>
                <a:schemeClr val="lt1"/>
              </a:solidFill>
              <a:latin typeface="Poppins"/>
              <a:ea typeface="Poppins"/>
              <a:cs typeface="Poppins"/>
              <a:sym typeface="Poppins"/>
            </a:endParaRPr>
          </a:p>
        </p:txBody>
      </p:sp>
      <p:sp>
        <p:nvSpPr>
          <p:cNvPr id="401" name="Google Shape;401;g3292d03b9dc_0_190"/>
          <p:cNvSpPr txBox="1"/>
          <p:nvPr/>
        </p:nvSpPr>
        <p:spPr>
          <a:xfrm>
            <a:off x="552400" y="5979400"/>
            <a:ext cx="3000000" cy="541500"/>
          </a:xfrm>
          <a:prstGeom prst="rect">
            <a:avLst/>
          </a:prstGeom>
          <a:noFill/>
          <a:ln>
            <a:noFill/>
          </a:ln>
        </p:spPr>
        <p:txBody>
          <a:bodyPr anchorCtr="0" anchor="t" bIns="0" lIns="0" spcFirstLastPara="1" rIns="0" wrap="square" tIns="68575">
            <a:noAutofit/>
          </a:bodyPr>
          <a:lstStyle/>
          <a:p>
            <a:pPr indent="0" lvl="0" marL="0" marR="0" rtl="0" algn="l">
              <a:lnSpc>
                <a:spcPct val="106250"/>
              </a:lnSpc>
              <a:spcBef>
                <a:spcPts val="0"/>
              </a:spcBef>
              <a:spcAft>
                <a:spcPts val="0"/>
              </a:spcAft>
              <a:buClr>
                <a:srgbClr val="000000"/>
              </a:buClr>
              <a:buSzPts val="1100"/>
              <a:buFont typeface="Arial"/>
              <a:buNone/>
            </a:pPr>
            <a:r>
              <a:rPr b="1" i="0" lang="en-US" sz="2400" u="none" cap="none" strike="noStrike">
                <a:solidFill>
                  <a:srgbClr val="0F3A76"/>
                </a:solidFill>
                <a:latin typeface="Poppins"/>
                <a:ea typeface="Poppins"/>
                <a:cs typeface="Poppins"/>
                <a:sym typeface="Poppins"/>
              </a:rPr>
              <a:t>Markets We Serve</a:t>
            </a:r>
            <a:endParaRPr b="1" i="0" sz="2400" u="none" cap="none" strike="noStrike">
              <a:solidFill>
                <a:srgbClr val="0F3A76"/>
              </a:solidFill>
              <a:latin typeface="Poppins"/>
              <a:ea typeface="Poppins"/>
              <a:cs typeface="Poppins"/>
              <a:sym typeface="Poppins"/>
            </a:endParaRPr>
          </a:p>
        </p:txBody>
      </p:sp>
      <p:sp>
        <p:nvSpPr>
          <p:cNvPr id="402" name="Google Shape;402;g3292d03b9dc_0_190"/>
          <p:cNvSpPr txBox="1"/>
          <p:nvPr/>
        </p:nvSpPr>
        <p:spPr>
          <a:xfrm>
            <a:off x="3609175" y="5903200"/>
            <a:ext cx="4093200" cy="714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K-12</a:t>
            </a:r>
            <a:endParaRPr b="0" i="0" sz="1600" u="none" cap="none" strike="noStrike">
              <a:solidFill>
                <a:schemeClr val="dk1"/>
              </a:solidFill>
              <a:latin typeface="Poppins"/>
              <a:ea typeface="Poppins"/>
              <a:cs typeface="Poppins"/>
              <a:sym typeface="Poppins"/>
            </a:endParaRPr>
          </a:p>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Higher-Ed</a:t>
            </a:r>
            <a:endParaRPr b="0" i="0" sz="1600" u="none" cap="none" strike="noStrike">
              <a:solidFill>
                <a:srgbClr val="000000"/>
              </a:solidFill>
              <a:latin typeface="Poppins"/>
              <a:ea typeface="Poppins"/>
              <a:cs typeface="Poppins"/>
              <a:sym typeface="Poppins"/>
            </a:endParaRPr>
          </a:p>
        </p:txBody>
      </p:sp>
      <p:sp>
        <p:nvSpPr>
          <p:cNvPr id="403" name="Google Shape;403;g3292d03b9dc_0_190"/>
          <p:cNvSpPr txBox="1"/>
          <p:nvPr/>
        </p:nvSpPr>
        <p:spPr>
          <a:xfrm>
            <a:off x="234950" y="3304992"/>
            <a:ext cx="2182800" cy="541500"/>
          </a:xfrm>
          <a:prstGeom prst="rect">
            <a:avLst/>
          </a:prstGeom>
          <a:noFill/>
          <a:ln>
            <a:noFill/>
          </a:ln>
        </p:spPr>
        <p:txBody>
          <a:bodyPr anchorCtr="0" anchor="t" bIns="91425" lIns="91425" spcFirstLastPara="1" rIns="91425" wrap="square" tIns="91425">
            <a:noAutofit/>
          </a:bodyPr>
          <a:lstStyle/>
          <a:p>
            <a:pPr indent="0" lvl="0" marL="0" marR="0" rtl="0" algn="ctr">
              <a:lnSpc>
                <a:spcPct val="106250"/>
              </a:lnSpc>
              <a:spcBef>
                <a:spcPts val="0"/>
              </a:spcBef>
              <a:spcAft>
                <a:spcPts val="0"/>
              </a:spcAft>
              <a:buClr>
                <a:srgbClr val="000000"/>
              </a:buClr>
              <a:buSzPts val="1100"/>
              <a:buFont typeface="Arial"/>
              <a:buNone/>
            </a:pPr>
            <a:r>
              <a:rPr b="1" i="0" lang="en-US" sz="1400" u="none" cap="none" strike="noStrike">
                <a:solidFill>
                  <a:srgbClr val="0F3A76"/>
                </a:solidFill>
                <a:latin typeface="Poppins"/>
                <a:ea typeface="Poppins"/>
                <a:cs typeface="Poppins"/>
                <a:sym typeface="Poppins"/>
              </a:rPr>
              <a:t>STATES</a:t>
            </a:r>
            <a:endParaRPr b="0" i="0" sz="1000" u="none" cap="none" strike="noStrike">
              <a:solidFill>
                <a:srgbClr val="000000"/>
              </a:solidFill>
              <a:latin typeface="Poppins"/>
              <a:ea typeface="Poppins"/>
              <a:cs typeface="Poppins"/>
              <a:sym typeface="Poppins"/>
            </a:endParaRPr>
          </a:p>
        </p:txBody>
      </p:sp>
      <p:sp>
        <p:nvSpPr>
          <p:cNvPr id="404" name="Google Shape;404;g3292d03b9dc_0_190"/>
          <p:cNvSpPr/>
          <p:nvPr/>
        </p:nvSpPr>
        <p:spPr>
          <a:xfrm flipH="1">
            <a:off x="589025" y="4211750"/>
            <a:ext cx="1714500" cy="12237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3292d03b9dc_0_190"/>
          <p:cNvSpPr/>
          <p:nvPr/>
        </p:nvSpPr>
        <p:spPr>
          <a:xfrm>
            <a:off x="525400" y="4175639"/>
            <a:ext cx="1706700" cy="1184400"/>
          </a:xfrm>
          <a:prstGeom prst="roundRect">
            <a:avLst>
              <a:gd fmla="val 16667" name="adj"/>
            </a:avLst>
          </a:prstGeom>
          <a:solidFill>
            <a:schemeClr val="lt1"/>
          </a:solidFill>
          <a:ln cap="flat" cmpd="sng" w="28575">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3292d03b9dc_0_190"/>
          <p:cNvSpPr txBox="1"/>
          <p:nvPr/>
        </p:nvSpPr>
        <p:spPr>
          <a:xfrm>
            <a:off x="312856" y="4095005"/>
            <a:ext cx="1938000" cy="1062000"/>
          </a:xfrm>
          <a:prstGeom prst="rect">
            <a:avLst/>
          </a:prstGeom>
          <a:noFill/>
          <a:ln>
            <a:noFill/>
          </a:ln>
        </p:spPr>
        <p:txBody>
          <a:bodyPr anchorCtr="0" anchor="t" bIns="182850" lIns="182850" spcFirstLastPara="1" rIns="182850" wrap="square" tIns="182850">
            <a:spAutoFit/>
          </a:bodyPr>
          <a:lstStyle/>
          <a:p>
            <a:pPr indent="0" lvl="0" marL="0" marR="0" rtl="0" algn="ctr">
              <a:lnSpc>
                <a:spcPct val="115000"/>
              </a:lnSpc>
              <a:spcBef>
                <a:spcPts val="0"/>
              </a:spcBef>
              <a:spcAft>
                <a:spcPts val="0"/>
              </a:spcAft>
              <a:buClr>
                <a:srgbClr val="000000"/>
              </a:buClr>
              <a:buSzPts val="3000"/>
              <a:buFont typeface="Arial"/>
              <a:buNone/>
            </a:pPr>
            <a:r>
              <a:rPr b="1" i="0" lang="en-US" sz="4500" u="none" cap="none" strike="noStrike">
                <a:solidFill>
                  <a:srgbClr val="00A7E1"/>
                </a:solidFill>
                <a:latin typeface="Poppins"/>
                <a:ea typeface="Poppins"/>
                <a:cs typeface="Poppins"/>
                <a:sym typeface="Poppins"/>
              </a:rPr>
              <a:t>50K</a:t>
            </a:r>
            <a:endParaRPr b="1" i="0" sz="4500" u="none" cap="none" strike="noStrike">
              <a:solidFill>
                <a:srgbClr val="00A7E1"/>
              </a:solidFill>
              <a:latin typeface="Poppins"/>
              <a:ea typeface="Poppins"/>
              <a:cs typeface="Poppins"/>
              <a:sym typeface="Poppins"/>
            </a:endParaRPr>
          </a:p>
        </p:txBody>
      </p:sp>
      <p:sp>
        <p:nvSpPr>
          <p:cNvPr id="407" name="Google Shape;407;g3292d03b9dc_0_190"/>
          <p:cNvSpPr txBox="1"/>
          <p:nvPr/>
        </p:nvSpPr>
        <p:spPr>
          <a:xfrm>
            <a:off x="552400" y="1836563"/>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6250"/>
              </a:lnSpc>
              <a:spcBef>
                <a:spcPts val="0"/>
              </a:spcBef>
              <a:spcAft>
                <a:spcPts val="0"/>
              </a:spcAft>
              <a:buClr>
                <a:srgbClr val="000000"/>
              </a:buClr>
              <a:buSzPts val="2400"/>
              <a:buFont typeface="Arial"/>
              <a:buNone/>
            </a:pPr>
            <a:r>
              <a:rPr b="1" i="0" lang="en-US" sz="2400" u="none" cap="none" strike="noStrike">
                <a:solidFill>
                  <a:srgbClr val="0F3A76"/>
                </a:solidFill>
                <a:latin typeface="Poppins"/>
                <a:ea typeface="Poppins"/>
                <a:cs typeface="Poppins"/>
                <a:sym typeface="Poppins"/>
              </a:rPr>
              <a:t>By the Numbers</a:t>
            </a:r>
            <a:endParaRPr b="0" i="0" sz="2400" u="none" cap="none" strike="noStrike">
              <a:solidFill>
                <a:srgbClr val="000000"/>
              </a:solidFill>
              <a:latin typeface="Arial"/>
              <a:ea typeface="Arial"/>
              <a:cs typeface="Arial"/>
              <a:sym typeface="Arial"/>
            </a:endParaRPr>
          </a:p>
        </p:txBody>
      </p:sp>
      <p:sp>
        <p:nvSpPr>
          <p:cNvPr id="408" name="Google Shape;408;g3292d03b9dc_0_190"/>
          <p:cNvSpPr txBox="1"/>
          <p:nvPr/>
        </p:nvSpPr>
        <p:spPr>
          <a:xfrm>
            <a:off x="5281878" y="5903200"/>
            <a:ext cx="4439100" cy="714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Government</a:t>
            </a:r>
            <a:endParaRPr b="0" i="0" sz="1600" u="none" cap="none" strike="noStrike">
              <a:solidFill>
                <a:schemeClr val="dk1"/>
              </a:solidFill>
              <a:latin typeface="Poppins"/>
              <a:ea typeface="Poppins"/>
              <a:cs typeface="Poppins"/>
              <a:sym typeface="Poppins"/>
            </a:endParaRPr>
          </a:p>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Fortune 1000</a:t>
            </a:r>
            <a:endParaRPr b="0" i="0" sz="1600" u="none" cap="none" strike="noStrike">
              <a:solidFill>
                <a:schemeClr val="dk1"/>
              </a:solidFill>
              <a:latin typeface="Poppins"/>
              <a:ea typeface="Poppins"/>
              <a:cs typeface="Poppins"/>
              <a:sym typeface="Poppins"/>
            </a:endParaRPr>
          </a:p>
        </p:txBody>
      </p:sp>
      <p:sp>
        <p:nvSpPr>
          <p:cNvPr id="409" name="Google Shape;409;g3292d03b9dc_0_190"/>
          <p:cNvSpPr txBox="1"/>
          <p:nvPr/>
        </p:nvSpPr>
        <p:spPr>
          <a:xfrm>
            <a:off x="7245306" y="5903200"/>
            <a:ext cx="4439100" cy="714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Community Organizations</a:t>
            </a:r>
            <a:endParaRPr b="0" i="0" sz="1600" u="none" cap="none" strike="noStrike">
              <a:solidFill>
                <a:schemeClr val="dk1"/>
              </a:solidFill>
              <a:latin typeface="Poppins"/>
              <a:ea typeface="Poppins"/>
              <a:cs typeface="Poppins"/>
              <a:sym typeface="Poppins"/>
            </a:endParaRPr>
          </a:p>
          <a:p>
            <a:pPr indent="-330200" lvl="0" marL="457200" marR="0" rtl="0" algn="l">
              <a:lnSpc>
                <a:spcPct val="115000"/>
              </a:lnSpc>
              <a:spcBef>
                <a:spcPts val="0"/>
              </a:spcBef>
              <a:spcAft>
                <a:spcPts val="0"/>
              </a:spcAft>
              <a:buClr>
                <a:schemeClr val="dk1"/>
              </a:buClr>
              <a:buSzPts val="1600"/>
              <a:buFont typeface="Poppins"/>
              <a:buChar char="●"/>
            </a:pPr>
            <a:r>
              <a:rPr b="0" i="0" lang="en-US" sz="1600" u="none" cap="none" strike="noStrike">
                <a:solidFill>
                  <a:schemeClr val="dk1"/>
                </a:solidFill>
                <a:latin typeface="Poppins"/>
                <a:ea typeface="Poppins"/>
                <a:cs typeface="Poppins"/>
                <a:sym typeface="Poppins"/>
              </a:rPr>
              <a:t>Workforce Development Groups</a:t>
            </a:r>
            <a:endParaRPr b="0" i="0" sz="1600" u="none" cap="none" strike="noStrike">
              <a:solidFill>
                <a:schemeClr val="dk1"/>
              </a:solidFill>
              <a:latin typeface="Poppins"/>
              <a:ea typeface="Poppins"/>
              <a:cs typeface="Poppins"/>
              <a:sym typeface="Poppins"/>
            </a:endParaRPr>
          </a:p>
        </p:txBody>
      </p:sp>
      <p:sp>
        <p:nvSpPr>
          <p:cNvPr id="410" name="Google Shape;410;g3292d03b9dc_0_190"/>
          <p:cNvSpPr/>
          <p:nvPr/>
        </p:nvSpPr>
        <p:spPr>
          <a:xfrm>
            <a:off x="2686000" y="2669966"/>
            <a:ext cx="1706700" cy="1267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3292d03b9dc_0_190"/>
          <p:cNvSpPr/>
          <p:nvPr/>
        </p:nvSpPr>
        <p:spPr>
          <a:xfrm>
            <a:off x="2609800" y="2497500"/>
            <a:ext cx="1706700" cy="1360800"/>
          </a:xfrm>
          <a:prstGeom prst="roundRect">
            <a:avLst>
              <a:gd fmla="val 16667" name="adj"/>
            </a:avLst>
          </a:prstGeom>
          <a:solidFill>
            <a:schemeClr val="lt1"/>
          </a:solidFill>
          <a:ln cap="flat" cmpd="sng" w="28575">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g3292d03b9dc_0_190"/>
          <p:cNvSpPr txBox="1"/>
          <p:nvPr/>
        </p:nvSpPr>
        <p:spPr>
          <a:xfrm>
            <a:off x="2570100" y="2475075"/>
            <a:ext cx="1706700" cy="1123500"/>
          </a:xfrm>
          <a:prstGeom prst="rect">
            <a:avLst/>
          </a:prstGeom>
          <a:noFill/>
          <a:ln>
            <a:noFill/>
          </a:ln>
        </p:spPr>
        <p:txBody>
          <a:bodyPr anchorCtr="0" anchor="t" bIns="182850" lIns="182850" spcFirstLastPara="1" rIns="182850" wrap="square" tIns="182850">
            <a:spAutoFit/>
          </a:bodyPr>
          <a:lstStyle/>
          <a:p>
            <a:pPr indent="0" lvl="0" marL="0" marR="0" rtl="0" algn="ctr">
              <a:lnSpc>
                <a:spcPct val="115000"/>
              </a:lnSpc>
              <a:spcBef>
                <a:spcPts val="0"/>
              </a:spcBef>
              <a:spcAft>
                <a:spcPts val="0"/>
              </a:spcAft>
              <a:buClr>
                <a:srgbClr val="000000"/>
              </a:buClr>
              <a:buSzPts val="3000"/>
              <a:buFont typeface="Arial"/>
              <a:buNone/>
            </a:pPr>
            <a:r>
              <a:rPr b="1" i="0" lang="en-US" sz="4900" u="none" cap="none" strike="noStrike">
                <a:solidFill>
                  <a:srgbClr val="00A7E1"/>
                </a:solidFill>
                <a:latin typeface="Poppins"/>
                <a:ea typeface="Poppins"/>
                <a:cs typeface="Poppins"/>
                <a:sym typeface="Poppins"/>
              </a:rPr>
              <a:t>827</a:t>
            </a:r>
            <a:endParaRPr b="1" i="0" sz="5100" u="none" cap="none" strike="noStrike">
              <a:solidFill>
                <a:srgbClr val="0BC0FF"/>
              </a:solidFill>
              <a:latin typeface="Poppins"/>
              <a:ea typeface="Poppins"/>
              <a:cs typeface="Poppins"/>
              <a:sym typeface="Poppins"/>
            </a:endParaRPr>
          </a:p>
        </p:txBody>
      </p:sp>
      <p:sp>
        <p:nvSpPr>
          <p:cNvPr id="413" name="Google Shape;413;g3292d03b9dc_0_190"/>
          <p:cNvSpPr txBox="1"/>
          <p:nvPr/>
        </p:nvSpPr>
        <p:spPr>
          <a:xfrm>
            <a:off x="2371738" y="3320987"/>
            <a:ext cx="2182800" cy="285900"/>
          </a:xfrm>
          <a:prstGeom prst="rect">
            <a:avLst/>
          </a:prstGeom>
          <a:noFill/>
          <a:ln>
            <a:noFill/>
          </a:ln>
        </p:spPr>
        <p:txBody>
          <a:bodyPr anchorCtr="0" anchor="t" bIns="91425" lIns="91425" spcFirstLastPara="1" rIns="91425" wrap="square" tIns="91425">
            <a:noAutofit/>
          </a:bodyPr>
          <a:lstStyle/>
          <a:p>
            <a:pPr indent="0" lvl="0" marL="0" marR="0" rtl="0" algn="ctr">
              <a:lnSpc>
                <a:spcPct val="106250"/>
              </a:lnSpc>
              <a:spcBef>
                <a:spcPts val="0"/>
              </a:spcBef>
              <a:spcAft>
                <a:spcPts val="0"/>
              </a:spcAft>
              <a:buClr>
                <a:srgbClr val="000000"/>
              </a:buClr>
              <a:buSzPts val="1100"/>
              <a:buFont typeface="Arial"/>
              <a:buNone/>
            </a:pPr>
            <a:r>
              <a:rPr b="1" i="0" lang="en-US" sz="1300" u="none" cap="none" strike="noStrike">
                <a:solidFill>
                  <a:srgbClr val="0F3A76"/>
                </a:solidFill>
                <a:latin typeface="Poppins"/>
                <a:ea typeface="Poppins"/>
                <a:cs typeface="Poppins"/>
                <a:sym typeface="Poppins"/>
              </a:rPr>
              <a:t>IMPLEMENTATIONS</a:t>
            </a:r>
            <a:endParaRPr b="0" i="0" sz="900" u="none" cap="none" strike="noStrike">
              <a:solidFill>
                <a:srgbClr val="000000"/>
              </a:solidFill>
              <a:latin typeface="Poppins"/>
              <a:ea typeface="Poppins"/>
              <a:cs typeface="Poppins"/>
              <a:sym typeface="Poppins"/>
            </a:endParaRPr>
          </a:p>
        </p:txBody>
      </p:sp>
      <p:sp>
        <p:nvSpPr>
          <p:cNvPr id="414" name="Google Shape;414;g3292d03b9dc_0_190"/>
          <p:cNvSpPr txBox="1"/>
          <p:nvPr/>
        </p:nvSpPr>
        <p:spPr>
          <a:xfrm>
            <a:off x="274638" y="4951306"/>
            <a:ext cx="2182800" cy="285900"/>
          </a:xfrm>
          <a:prstGeom prst="rect">
            <a:avLst/>
          </a:prstGeom>
          <a:noFill/>
          <a:ln>
            <a:noFill/>
          </a:ln>
        </p:spPr>
        <p:txBody>
          <a:bodyPr anchorCtr="0" anchor="t" bIns="91425" lIns="91425" spcFirstLastPara="1" rIns="91425" wrap="square" tIns="91425">
            <a:noAutofit/>
          </a:bodyPr>
          <a:lstStyle/>
          <a:p>
            <a:pPr indent="0" lvl="0" marL="0" marR="0" rtl="0" algn="ctr">
              <a:lnSpc>
                <a:spcPct val="106250"/>
              </a:lnSpc>
              <a:spcBef>
                <a:spcPts val="0"/>
              </a:spcBef>
              <a:spcAft>
                <a:spcPts val="0"/>
              </a:spcAft>
              <a:buClr>
                <a:srgbClr val="000000"/>
              </a:buClr>
              <a:buSzPts val="1100"/>
              <a:buFont typeface="Arial"/>
              <a:buNone/>
            </a:pPr>
            <a:r>
              <a:rPr b="1" i="0" lang="en-US" sz="1300" u="none" cap="none" strike="noStrike">
                <a:solidFill>
                  <a:srgbClr val="0F3A76"/>
                </a:solidFill>
                <a:latin typeface="Poppins"/>
                <a:ea typeface="Poppins"/>
                <a:cs typeface="Poppins"/>
                <a:sym typeface="Poppins"/>
              </a:rPr>
              <a:t>LEARNERS </a:t>
            </a:r>
            <a:r>
              <a:rPr b="1" i="0" lang="en-US" sz="1200" u="none" cap="none" strike="noStrike">
                <a:solidFill>
                  <a:srgbClr val="0F3A76"/>
                </a:solidFill>
                <a:latin typeface="Poppins"/>
                <a:ea typeface="Poppins"/>
                <a:cs typeface="Poppins"/>
                <a:sym typeface="Poppins"/>
              </a:rPr>
              <a:t>SERVED</a:t>
            </a:r>
            <a:endParaRPr b="0" i="0" sz="800" u="none" cap="none" strike="noStrike">
              <a:solidFill>
                <a:srgbClr val="000000"/>
              </a:solidFill>
              <a:latin typeface="Poppins"/>
              <a:ea typeface="Poppins"/>
              <a:cs typeface="Poppins"/>
              <a:sym typeface="Poppins"/>
            </a:endParaRPr>
          </a:p>
        </p:txBody>
      </p:sp>
      <p:sp>
        <p:nvSpPr>
          <p:cNvPr id="415" name="Google Shape;415;g3292d03b9dc_0_190"/>
          <p:cNvSpPr/>
          <p:nvPr/>
        </p:nvSpPr>
        <p:spPr>
          <a:xfrm>
            <a:off x="2755757" y="4201240"/>
            <a:ext cx="1706700" cy="12564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3292d03b9dc_0_190"/>
          <p:cNvSpPr/>
          <p:nvPr/>
        </p:nvSpPr>
        <p:spPr>
          <a:xfrm>
            <a:off x="2679575" y="4175649"/>
            <a:ext cx="1706700" cy="1206000"/>
          </a:xfrm>
          <a:prstGeom prst="roundRect">
            <a:avLst>
              <a:gd fmla="val 16667" name="adj"/>
            </a:avLst>
          </a:prstGeom>
          <a:solidFill>
            <a:schemeClr val="lt1"/>
          </a:solidFill>
          <a:ln cap="flat" cmpd="sng" w="28575">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3292d03b9dc_0_190"/>
          <p:cNvSpPr txBox="1"/>
          <p:nvPr/>
        </p:nvSpPr>
        <p:spPr>
          <a:xfrm>
            <a:off x="2568200" y="4137100"/>
            <a:ext cx="2013300" cy="1062000"/>
          </a:xfrm>
          <a:prstGeom prst="rect">
            <a:avLst/>
          </a:prstGeom>
          <a:noFill/>
          <a:ln>
            <a:noFill/>
          </a:ln>
        </p:spPr>
        <p:txBody>
          <a:bodyPr anchorCtr="0" anchor="t" bIns="182850" lIns="182850" spcFirstLastPara="1" rIns="182850" wrap="square" tIns="182850">
            <a:spAutoFit/>
          </a:bodyPr>
          <a:lstStyle/>
          <a:p>
            <a:pPr indent="0" lvl="0" marL="0" marR="0" rtl="0" algn="ctr">
              <a:lnSpc>
                <a:spcPct val="115000"/>
              </a:lnSpc>
              <a:spcBef>
                <a:spcPts val="0"/>
              </a:spcBef>
              <a:spcAft>
                <a:spcPts val="0"/>
              </a:spcAft>
              <a:buClr>
                <a:srgbClr val="000000"/>
              </a:buClr>
              <a:buSzPts val="3000"/>
              <a:buFont typeface="Arial"/>
              <a:buNone/>
            </a:pPr>
            <a:r>
              <a:rPr b="1" i="0" lang="en-US" sz="4500" u="none" cap="none" strike="noStrike">
                <a:solidFill>
                  <a:srgbClr val="00A7E1"/>
                </a:solidFill>
                <a:latin typeface="Poppins"/>
                <a:ea typeface="Poppins"/>
                <a:cs typeface="Poppins"/>
                <a:sym typeface="Poppins"/>
              </a:rPr>
              <a:t>800K</a:t>
            </a:r>
            <a:endParaRPr b="1" i="0" sz="4500" u="none" cap="none" strike="noStrike">
              <a:solidFill>
                <a:srgbClr val="00A7E1"/>
              </a:solidFill>
              <a:latin typeface="Poppins"/>
              <a:ea typeface="Poppins"/>
              <a:cs typeface="Poppins"/>
              <a:sym typeface="Poppins"/>
            </a:endParaRPr>
          </a:p>
        </p:txBody>
      </p:sp>
      <p:sp>
        <p:nvSpPr>
          <p:cNvPr id="418" name="Google Shape;418;g3292d03b9dc_0_190"/>
          <p:cNvSpPr txBox="1"/>
          <p:nvPr/>
        </p:nvSpPr>
        <p:spPr>
          <a:xfrm>
            <a:off x="2441508" y="4951295"/>
            <a:ext cx="2182800" cy="285900"/>
          </a:xfrm>
          <a:prstGeom prst="rect">
            <a:avLst/>
          </a:prstGeom>
          <a:noFill/>
          <a:ln>
            <a:noFill/>
          </a:ln>
        </p:spPr>
        <p:txBody>
          <a:bodyPr anchorCtr="0" anchor="t" bIns="91425" lIns="91425" spcFirstLastPara="1" rIns="91425" wrap="square" tIns="91425">
            <a:noAutofit/>
          </a:bodyPr>
          <a:lstStyle/>
          <a:p>
            <a:pPr indent="0" lvl="0" marL="0" marR="0" rtl="0" algn="ctr">
              <a:lnSpc>
                <a:spcPct val="106250"/>
              </a:lnSpc>
              <a:spcBef>
                <a:spcPts val="0"/>
              </a:spcBef>
              <a:spcAft>
                <a:spcPts val="0"/>
              </a:spcAft>
              <a:buClr>
                <a:srgbClr val="000000"/>
              </a:buClr>
              <a:buSzPts val="1100"/>
              <a:buFont typeface="Arial"/>
              <a:buNone/>
            </a:pPr>
            <a:r>
              <a:rPr b="1" i="0" lang="en-US" sz="1300" u="none" cap="none" strike="noStrike">
                <a:solidFill>
                  <a:srgbClr val="0F3A76"/>
                </a:solidFill>
                <a:latin typeface="Poppins"/>
                <a:ea typeface="Poppins"/>
                <a:cs typeface="Poppins"/>
                <a:sym typeface="Poppins"/>
              </a:rPr>
              <a:t>SIMS EXPERIENCED</a:t>
            </a:r>
            <a:endParaRPr b="0" i="0" sz="900" u="none" cap="none" strike="noStrike">
              <a:solidFill>
                <a:srgbClr val="000000"/>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292d03b9dc_0_777"/>
          <p:cNvSpPr txBox="1"/>
          <p:nvPr/>
        </p:nvSpPr>
        <p:spPr>
          <a:xfrm>
            <a:off x="3004500" y="1214150"/>
            <a:ext cx="6183000" cy="1477500"/>
          </a:xfrm>
          <a:prstGeom prst="rect">
            <a:avLst/>
          </a:prstGeom>
          <a:noFill/>
          <a:ln>
            <a:noFill/>
          </a:ln>
        </p:spPr>
        <p:txBody>
          <a:bodyPr anchorCtr="0" anchor="t" bIns="182850" lIns="182850" spcFirstLastPara="1" rIns="182850" wrap="square" tIns="182850">
            <a:spAutoFit/>
          </a:bodyPr>
          <a:lstStyle/>
          <a:p>
            <a:pPr indent="0" lvl="0" marL="0" marR="0" rtl="0" algn="ctr">
              <a:lnSpc>
                <a:spcPct val="115000"/>
              </a:lnSpc>
              <a:spcBef>
                <a:spcPts val="0"/>
              </a:spcBef>
              <a:spcAft>
                <a:spcPts val="0"/>
              </a:spcAft>
              <a:buClr>
                <a:srgbClr val="000000"/>
              </a:buClr>
              <a:buSzPts val="3000"/>
              <a:buFont typeface="Arial"/>
              <a:buNone/>
            </a:pPr>
            <a:r>
              <a:rPr b="1" i="0" lang="en-US" sz="7200" u="none" cap="none" strike="noStrike">
                <a:solidFill>
                  <a:srgbClr val="002E6D"/>
                </a:solidFill>
                <a:latin typeface="Poppins"/>
                <a:ea typeface="Poppins"/>
                <a:cs typeface="Poppins"/>
                <a:sym typeface="Poppins"/>
              </a:rPr>
              <a:t>QUESTIONS?</a:t>
            </a:r>
            <a:endParaRPr b="1" i="0" sz="7200" u="none" cap="none" strike="noStrike">
              <a:solidFill>
                <a:srgbClr val="002E6D"/>
              </a:solidFill>
              <a:latin typeface="Poppins"/>
              <a:ea typeface="Poppins"/>
              <a:cs typeface="Poppins"/>
              <a:sym typeface="Poppins"/>
            </a:endParaRPr>
          </a:p>
        </p:txBody>
      </p:sp>
      <p:pic>
        <p:nvPicPr>
          <p:cNvPr id="425" name="Google Shape;425;g3292d03b9dc_0_777"/>
          <p:cNvPicPr preferRelativeResize="0"/>
          <p:nvPr/>
        </p:nvPicPr>
        <p:blipFill rotWithShape="1">
          <a:blip r:embed="rId3">
            <a:alphaModFix/>
          </a:blip>
          <a:srcRect b="0" l="0" r="0" t="0"/>
          <a:stretch/>
        </p:blipFill>
        <p:spPr>
          <a:xfrm>
            <a:off x="11341676" y="455930"/>
            <a:ext cx="400518" cy="480084"/>
          </a:xfrm>
          <a:prstGeom prst="rect">
            <a:avLst/>
          </a:prstGeom>
          <a:noFill/>
          <a:ln>
            <a:noFill/>
          </a:ln>
        </p:spPr>
      </p:pic>
      <p:sp>
        <p:nvSpPr>
          <p:cNvPr id="426" name="Google Shape;426;g3292d03b9dc_0_777"/>
          <p:cNvSpPr txBox="1"/>
          <p:nvPr/>
        </p:nvSpPr>
        <p:spPr>
          <a:xfrm>
            <a:off x="381001" y="2856875"/>
            <a:ext cx="6657000" cy="2301000"/>
          </a:xfrm>
          <a:prstGeom prst="rect">
            <a:avLst/>
          </a:prstGeom>
          <a:noFill/>
          <a:ln>
            <a:noFill/>
          </a:ln>
        </p:spPr>
        <p:txBody>
          <a:bodyPr anchorCtr="0" anchor="t" bIns="121900" lIns="121900" spcFirstLastPara="1" rIns="121900" wrap="square" tIns="121900">
            <a:spAutoFit/>
          </a:bodyPr>
          <a:lstStyle/>
          <a:p>
            <a:pPr indent="0" lvl="0" marL="0" marR="0" rtl="0" algn="ctr">
              <a:lnSpc>
                <a:spcPct val="125000"/>
              </a:lnSpc>
              <a:spcBef>
                <a:spcPts val="0"/>
              </a:spcBef>
              <a:spcAft>
                <a:spcPts val="0"/>
              </a:spcAft>
              <a:buClr>
                <a:srgbClr val="000000"/>
              </a:buClr>
              <a:buSzPts val="2700"/>
              <a:buFont typeface="Arial"/>
              <a:buNone/>
            </a:pPr>
            <a:r>
              <a:rPr b="1" i="0" lang="en-US" sz="4200" u="none" cap="none" strike="noStrike">
                <a:solidFill>
                  <a:srgbClr val="262626"/>
                </a:solidFill>
                <a:latin typeface="Manrope"/>
                <a:ea typeface="Manrope"/>
                <a:cs typeface="Manrope"/>
                <a:sym typeface="Manrope"/>
              </a:rPr>
              <a:t>AJ Villarreal</a:t>
            </a:r>
            <a:endParaRPr b="1" i="0" sz="4200" u="none" cap="none" strike="noStrike">
              <a:solidFill>
                <a:srgbClr val="262626"/>
              </a:solidFill>
              <a:latin typeface="Manrope"/>
              <a:ea typeface="Manrope"/>
              <a:cs typeface="Manrope"/>
              <a:sym typeface="Manrope"/>
            </a:endParaRPr>
          </a:p>
          <a:p>
            <a:pPr indent="0" lvl="0" marL="0" marR="0" rtl="0" algn="ctr">
              <a:lnSpc>
                <a:spcPct val="125000"/>
              </a:lnSpc>
              <a:spcBef>
                <a:spcPts val="0"/>
              </a:spcBef>
              <a:spcAft>
                <a:spcPts val="0"/>
              </a:spcAft>
              <a:buClr>
                <a:srgbClr val="000000"/>
              </a:buClr>
              <a:buSzPts val="2700"/>
              <a:buFont typeface="Arial"/>
              <a:buNone/>
            </a:pPr>
            <a:r>
              <a:rPr b="1" i="0" lang="en-US" sz="2700" u="none" cap="none" strike="noStrike">
                <a:solidFill>
                  <a:srgbClr val="00A4DE"/>
                </a:solidFill>
                <a:latin typeface="Manrope"/>
                <a:ea typeface="Manrope"/>
                <a:cs typeface="Manrope"/>
                <a:sym typeface="Manrope"/>
              </a:rPr>
              <a:t>State Workforce Manager</a:t>
            </a:r>
            <a:endParaRPr b="1" i="0" sz="2700" u="none" cap="none" strike="noStrike">
              <a:solidFill>
                <a:srgbClr val="00A4DE"/>
              </a:solidFill>
              <a:latin typeface="Manrope"/>
              <a:ea typeface="Manrope"/>
              <a:cs typeface="Manrope"/>
              <a:sym typeface="Manrope"/>
            </a:endParaRPr>
          </a:p>
          <a:p>
            <a:pPr indent="0" lvl="0" marL="0" marR="0" rtl="0" algn="ctr">
              <a:lnSpc>
                <a:spcPct val="125000"/>
              </a:lnSpc>
              <a:spcBef>
                <a:spcPts val="0"/>
              </a:spcBef>
              <a:spcAft>
                <a:spcPts val="0"/>
              </a:spcAft>
              <a:buClr>
                <a:srgbClr val="000000"/>
              </a:buClr>
              <a:buSzPts val="2100"/>
              <a:buFont typeface="Arial"/>
              <a:buNone/>
            </a:pPr>
            <a:r>
              <a:rPr b="0" i="0" lang="en-US" sz="2100" u="none" cap="none" strike="noStrike">
                <a:solidFill>
                  <a:srgbClr val="262626"/>
                </a:solidFill>
                <a:latin typeface="Manrope Light"/>
                <a:ea typeface="Manrope Light"/>
                <a:cs typeface="Manrope Light"/>
                <a:sym typeface="Manrope Light"/>
              </a:rPr>
              <a:t>avillarreal@transfrvr.com</a:t>
            </a:r>
            <a:endParaRPr b="0" i="0" sz="2100" u="none" cap="none" strike="noStrike">
              <a:solidFill>
                <a:srgbClr val="262626"/>
              </a:solidFill>
              <a:latin typeface="Manrope Light"/>
              <a:ea typeface="Manrope Light"/>
              <a:cs typeface="Manrope Light"/>
              <a:sym typeface="Manrope Light"/>
            </a:endParaRPr>
          </a:p>
          <a:p>
            <a:pPr indent="0" lvl="0" marL="0" marR="0" rtl="0" algn="ctr">
              <a:lnSpc>
                <a:spcPct val="125000"/>
              </a:lnSpc>
              <a:spcBef>
                <a:spcPts val="0"/>
              </a:spcBef>
              <a:spcAft>
                <a:spcPts val="0"/>
              </a:spcAft>
              <a:buClr>
                <a:srgbClr val="000000"/>
              </a:buClr>
              <a:buSzPts val="2100"/>
              <a:buFont typeface="Arial"/>
              <a:buNone/>
            </a:pPr>
            <a:r>
              <a:rPr b="0" i="0" lang="en-US" sz="2100" u="none" cap="none" strike="noStrike">
                <a:solidFill>
                  <a:srgbClr val="262626"/>
                </a:solidFill>
                <a:latin typeface="Manrope Light"/>
                <a:ea typeface="Manrope Light"/>
                <a:cs typeface="Manrope Light"/>
                <a:sym typeface="Manrope Light"/>
              </a:rPr>
              <a:t>630.247.3352</a:t>
            </a:r>
            <a:endParaRPr b="0" i="0" sz="2100" u="none" cap="none" strike="noStrike">
              <a:solidFill>
                <a:srgbClr val="262626"/>
              </a:solidFill>
              <a:latin typeface="Manrope Light"/>
              <a:ea typeface="Manrope Light"/>
              <a:cs typeface="Manrope Light"/>
              <a:sym typeface="Manrope Light"/>
            </a:endParaRPr>
          </a:p>
        </p:txBody>
      </p:sp>
      <p:pic>
        <p:nvPicPr>
          <p:cNvPr id="427" name="Google Shape;427;g3292d03b9dc_0_777"/>
          <p:cNvPicPr preferRelativeResize="0"/>
          <p:nvPr/>
        </p:nvPicPr>
        <p:blipFill rotWithShape="1">
          <a:blip r:embed="rId4">
            <a:alphaModFix/>
          </a:blip>
          <a:srcRect b="0" l="0" r="0" t="0"/>
          <a:stretch/>
        </p:blipFill>
        <p:spPr>
          <a:xfrm>
            <a:off x="11504251" y="372315"/>
            <a:ext cx="280500" cy="325802"/>
          </a:xfrm>
          <a:prstGeom prst="rect">
            <a:avLst/>
          </a:prstGeom>
          <a:noFill/>
          <a:ln>
            <a:noFill/>
          </a:ln>
        </p:spPr>
      </p:pic>
      <p:sp>
        <p:nvSpPr>
          <p:cNvPr id="428" name="Google Shape;428;g3292d03b9dc_0_777"/>
          <p:cNvSpPr txBox="1"/>
          <p:nvPr/>
        </p:nvSpPr>
        <p:spPr>
          <a:xfrm>
            <a:off x="5154001" y="2856875"/>
            <a:ext cx="6657000" cy="2301000"/>
          </a:xfrm>
          <a:prstGeom prst="rect">
            <a:avLst/>
          </a:prstGeom>
          <a:noFill/>
          <a:ln>
            <a:noFill/>
          </a:ln>
        </p:spPr>
        <p:txBody>
          <a:bodyPr anchorCtr="0" anchor="t" bIns="121900" lIns="121900" spcFirstLastPara="1" rIns="121900" wrap="square" tIns="121900">
            <a:spAutoFit/>
          </a:bodyPr>
          <a:lstStyle/>
          <a:p>
            <a:pPr indent="0" lvl="0" marL="0" marR="0" rtl="0" algn="ctr">
              <a:lnSpc>
                <a:spcPct val="125000"/>
              </a:lnSpc>
              <a:spcBef>
                <a:spcPts val="0"/>
              </a:spcBef>
              <a:spcAft>
                <a:spcPts val="0"/>
              </a:spcAft>
              <a:buClr>
                <a:srgbClr val="000000"/>
              </a:buClr>
              <a:buSzPts val="2700"/>
              <a:buFont typeface="Arial"/>
              <a:buNone/>
            </a:pPr>
            <a:r>
              <a:rPr b="1" i="0" lang="en-US" sz="4200" u="none" cap="none" strike="noStrike">
                <a:solidFill>
                  <a:srgbClr val="262626"/>
                </a:solidFill>
                <a:latin typeface="Manrope"/>
                <a:ea typeface="Manrope"/>
                <a:cs typeface="Manrope"/>
                <a:sym typeface="Manrope"/>
              </a:rPr>
              <a:t>Pat Salstrand</a:t>
            </a:r>
            <a:endParaRPr b="1" i="0" sz="4200" u="none" cap="none" strike="noStrike">
              <a:solidFill>
                <a:srgbClr val="262626"/>
              </a:solidFill>
              <a:latin typeface="Manrope"/>
              <a:ea typeface="Manrope"/>
              <a:cs typeface="Manrope"/>
              <a:sym typeface="Manrope"/>
            </a:endParaRPr>
          </a:p>
          <a:p>
            <a:pPr indent="0" lvl="0" marL="0" marR="0" rtl="0" algn="ctr">
              <a:lnSpc>
                <a:spcPct val="125000"/>
              </a:lnSpc>
              <a:spcBef>
                <a:spcPts val="0"/>
              </a:spcBef>
              <a:spcAft>
                <a:spcPts val="0"/>
              </a:spcAft>
              <a:buClr>
                <a:srgbClr val="000000"/>
              </a:buClr>
              <a:buSzPts val="2700"/>
              <a:buFont typeface="Arial"/>
              <a:buNone/>
            </a:pPr>
            <a:r>
              <a:rPr b="1" i="0" lang="en-US" sz="2700" u="none" cap="none" strike="noStrike">
                <a:solidFill>
                  <a:srgbClr val="00A4DE"/>
                </a:solidFill>
                <a:latin typeface="Manrope"/>
                <a:ea typeface="Manrope"/>
                <a:cs typeface="Manrope"/>
                <a:sym typeface="Manrope"/>
              </a:rPr>
              <a:t>State Workforce Manager</a:t>
            </a:r>
            <a:endParaRPr b="1" i="0" sz="2700" u="none" cap="none" strike="noStrike">
              <a:solidFill>
                <a:srgbClr val="00A4DE"/>
              </a:solidFill>
              <a:latin typeface="Manrope"/>
              <a:ea typeface="Manrope"/>
              <a:cs typeface="Manrope"/>
              <a:sym typeface="Manrope"/>
            </a:endParaRPr>
          </a:p>
          <a:p>
            <a:pPr indent="0" lvl="0" marL="0" marR="0" rtl="0" algn="ctr">
              <a:lnSpc>
                <a:spcPct val="125000"/>
              </a:lnSpc>
              <a:spcBef>
                <a:spcPts val="0"/>
              </a:spcBef>
              <a:spcAft>
                <a:spcPts val="0"/>
              </a:spcAft>
              <a:buClr>
                <a:srgbClr val="000000"/>
              </a:buClr>
              <a:buSzPts val="2100"/>
              <a:buFont typeface="Arial"/>
              <a:buNone/>
            </a:pPr>
            <a:r>
              <a:rPr b="0" i="0" lang="en-US" sz="2100" u="none" cap="none" strike="noStrike">
                <a:solidFill>
                  <a:srgbClr val="262626"/>
                </a:solidFill>
                <a:latin typeface="Manrope Light"/>
                <a:ea typeface="Manrope Light"/>
                <a:cs typeface="Manrope Light"/>
                <a:sym typeface="Manrope Light"/>
              </a:rPr>
              <a:t>psalstrand@transfrvr.com</a:t>
            </a:r>
            <a:endParaRPr b="0" i="0" sz="2100" u="none" cap="none" strike="noStrike">
              <a:solidFill>
                <a:srgbClr val="262626"/>
              </a:solidFill>
              <a:latin typeface="Manrope Light"/>
              <a:ea typeface="Manrope Light"/>
              <a:cs typeface="Manrope Light"/>
              <a:sym typeface="Manrope Light"/>
            </a:endParaRPr>
          </a:p>
          <a:p>
            <a:pPr indent="0" lvl="0" marL="0" marR="0" rtl="0" algn="ctr">
              <a:lnSpc>
                <a:spcPct val="125000"/>
              </a:lnSpc>
              <a:spcBef>
                <a:spcPts val="0"/>
              </a:spcBef>
              <a:spcAft>
                <a:spcPts val="0"/>
              </a:spcAft>
              <a:buClr>
                <a:srgbClr val="000000"/>
              </a:buClr>
              <a:buSzPts val="2100"/>
              <a:buFont typeface="Arial"/>
              <a:buNone/>
            </a:pPr>
            <a:r>
              <a:rPr b="0" i="0" lang="en-US" sz="2100" u="none" cap="none" strike="noStrike">
                <a:solidFill>
                  <a:srgbClr val="262626"/>
                </a:solidFill>
                <a:latin typeface="Manrope Light"/>
                <a:ea typeface="Manrope Light"/>
                <a:cs typeface="Manrope Light"/>
                <a:sym typeface="Manrope Light"/>
              </a:rPr>
              <a:t>320.249.9160</a:t>
            </a:r>
            <a:endParaRPr b="0" i="0" sz="2100" u="none" cap="none" strike="noStrike">
              <a:solidFill>
                <a:srgbClr val="262626"/>
              </a:solidFill>
              <a:latin typeface="Manrope Light"/>
              <a:ea typeface="Manrope Light"/>
              <a:cs typeface="Manrope Light"/>
              <a:sym typeface="Manrope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ec3b96fd00_1_130"/>
          <p:cNvSpPr txBox="1"/>
          <p:nvPr>
            <p:ph type="title"/>
          </p:nvPr>
        </p:nvSpPr>
        <p:spPr>
          <a:xfrm>
            <a:off x="2983733" y="596757"/>
            <a:ext cx="5826000" cy="5661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US"/>
              <a:t>Agenda</a:t>
            </a:r>
            <a:endParaRPr/>
          </a:p>
        </p:txBody>
      </p:sp>
      <p:sp>
        <p:nvSpPr>
          <p:cNvPr id="210" name="Google Shape;210;g2ec3b96fd00_1_130"/>
          <p:cNvSpPr txBox="1"/>
          <p:nvPr/>
        </p:nvSpPr>
        <p:spPr>
          <a:xfrm>
            <a:off x="2103825" y="2248350"/>
            <a:ext cx="9277500" cy="3514200"/>
          </a:xfrm>
          <a:prstGeom prst="rect">
            <a:avLst/>
          </a:prstGeom>
          <a:noFill/>
          <a:ln>
            <a:noFill/>
          </a:ln>
        </p:spPr>
        <p:txBody>
          <a:bodyPr anchorCtr="0" anchor="t" bIns="91425" lIns="91425" spcFirstLastPara="1" rIns="91425" wrap="square" tIns="91425">
            <a:noAutofit/>
          </a:bodyPr>
          <a:lstStyle/>
          <a:p>
            <a:pPr indent="-387350" lvl="0" marL="457200" marR="0" rtl="0" algn="l">
              <a:lnSpc>
                <a:spcPct val="150000"/>
              </a:lnSpc>
              <a:spcBef>
                <a:spcPts val="0"/>
              </a:spcBef>
              <a:spcAft>
                <a:spcPts val="0"/>
              </a:spcAft>
              <a:buClr>
                <a:srgbClr val="04306B"/>
              </a:buClr>
              <a:buSzPts val="2500"/>
              <a:buFont typeface="Poppins"/>
              <a:buChar char="●"/>
            </a:pPr>
            <a:r>
              <a:rPr b="0" i="0" lang="en-US" sz="2500" u="none" cap="none" strike="noStrike">
                <a:solidFill>
                  <a:srgbClr val="04306B"/>
                </a:solidFill>
                <a:latin typeface="Poppins"/>
                <a:ea typeface="Poppins"/>
                <a:cs typeface="Poppins"/>
                <a:sym typeface="Poppins"/>
              </a:rPr>
              <a:t>Introductions</a:t>
            </a:r>
            <a:endParaRPr b="0" i="0" sz="2500" u="none" cap="none" strike="noStrike">
              <a:solidFill>
                <a:srgbClr val="04306B"/>
              </a:solidFill>
              <a:highlight>
                <a:srgbClr val="FFFF00"/>
              </a:highlight>
              <a:latin typeface="Poppins"/>
              <a:ea typeface="Poppins"/>
              <a:cs typeface="Poppins"/>
              <a:sym typeface="Poppins"/>
            </a:endParaRPr>
          </a:p>
          <a:p>
            <a:pPr indent="-387350" lvl="0" marL="457200" marR="0" rtl="0" algn="l">
              <a:lnSpc>
                <a:spcPct val="150000"/>
              </a:lnSpc>
              <a:spcBef>
                <a:spcPts val="0"/>
              </a:spcBef>
              <a:spcAft>
                <a:spcPts val="0"/>
              </a:spcAft>
              <a:buClr>
                <a:srgbClr val="04306B"/>
              </a:buClr>
              <a:buSzPts val="2500"/>
              <a:buFont typeface="Poppins"/>
              <a:buChar char="●"/>
            </a:pPr>
            <a:r>
              <a:rPr b="0" i="0" lang="en-US" sz="2500" u="none" cap="none" strike="noStrike">
                <a:solidFill>
                  <a:srgbClr val="04306B"/>
                </a:solidFill>
                <a:latin typeface="Poppins"/>
                <a:ea typeface="Poppins"/>
                <a:cs typeface="Poppins"/>
                <a:sym typeface="Poppins"/>
              </a:rPr>
              <a:t>Overview of Transfr</a:t>
            </a:r>
            <a:endParaRPr b="0" i="0" sz="2500" u="none" cap="none" strike="noStrike">
              <a:solidFill>
                <a:srgbClr val="04306B"/>
              </a:solidFill>
              <a:latin typeface="Poppins"/>
              <a:ea typeface="Poppins"/>
              <a:cs typeface="Poppins"/>
              <a:sym typeface="Poppins"/>
            </a:endParaRPr>
          </a:p>
          <a:p>
            <a:pPr indent="-387350" lvl="0" marL="457200" marR="0" rtl="0" algn="l">
              <a:lnSpc>
                <a:spcPct val="150000"/>
              </a:lnSpc>
              <a:spcBef>
                <a:spcPts val="0"/>
              </a:spcBef>
              <a:spcAft>
                <a:spcPts val="0"/>
              </a:spcAft>
              <a:buClr>
                <a:srgbClr val="04306B"/>
              </a:buClr>
              <a:buSzPts val="2500"/>
              <a:buFont typeface="Poppins"/>
              <a:buChar char="●"/>
            </a:pPr>
            <a:r>
              <a:rPr b="0" i="0" lang="en-US" sz="2500" u="none" cap="none" strike="noStrike">
                <a:solidFill>
                  <a:srgbClr val="04306B"/>
                </a:solidFill>
                <a:latin typeface="Poppins"/>
                <a:ea typeface="Poppins"/>
                <a:cs typeface="Poppins"/>
                <a:sym typeface="Poppins"/>
              </a:rPr>
              <a:t>Transfr Simulation Experience</a:t>
            </a:r>
            <a:endParaRPr b="0" i="0" sz="2500" u="none" cap="none" strike="noStrike">
              <a:solidFill>
                <a:srgbClr val="04306B"/>
              </a:solidFill>
              <a:latin typeface="Poppins"/>
              <a:ea typeface="Poppins"/>
              <a:cs typeface="Poppins"/>
              <a:sym typeface="Poppins"/>
            </a:endParaRPr>
          </a:p>
          <a:p>
            <a:pPr indent="-387350" lvl="0" marL="457200" marR="0" rtl="0" algn="l">
              <a:lnSpc>
                <a:spcPct val="150000"/>
              </a:lnSpc>
              <a:spcBef>
                <a:spcPts val="0"/>
              </a:spcBef>
              <a:spcAft>
                <a:spcPts val="0"/>
              </a:spcAft>
              <a:buClr>
                <a:srgbClr val="04306B"/>
              </a:buClr>
              <a:buSzPts val="2500"/>
              <a:buFont typeface="Poppins"/>
              <a:buChar char="●"/>
            </a:pPr>
            <a:r>
              <a:rPr b="0" i="0" lang="en-US" sz="2500" u="none" cap="none" strike="noStrike">
                <a:solidFill>
                  <a:srgbClr val="04306B"/>
                </a:solidFill>
                <a:latin typeface="Poppins"/>
                <a:ea typeface="Poppins"/>
                <a:cs typeface="Poppins"/>
                <a:sym typeface="Poppins"/>
              </a:rPr>
              <a:t>Questions</a:t>
            </a:r>
            <a:endParaRPr b="0" i="0" sz="2500" u="none" cap="none" strike="noStrike">
              <a:solidFill>
                <a:srgbClr val="04306B"/>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29a9e6ecbe_0_5"/>
          <p:cNvSpPr txBox="1"/>
          <p:nvPr/>
        </p:nvSpPr>
        <p:spPr>
          <a:xfrm>
            <a:off x="1457250" y="1671900"/>
            <a:ext cx="9277500" cy="35142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6300"/>
              <a:buFont typeface="Arial"/>
              <a:buNone/>
            </a:pPr>
            <a:r>
              <a:rPr b="1" i="0" lang="en-US" sz="6300" u="none" cap="none" strike="noStrike">
                <a:solidFill>
                  <a:srgbClr val="04306B"/>
                </a:solidFill>
                <a:latin typeface="Poppins"/>
                <a:ea typeface="Poppins"/>
                <a:cs typeface="Poppins"/>
                <a:sym typeface="Poppins"/>
              </a:rPr>
              <a:t>How did you explore careers as a student?</a:t>
            </a:r>
            <a:endParaRPr b="1" i="0" sz="6300" u="none" cap="none" strike="noStrike">
              <a:solidFill>
                <a:srgbClr val="04306B"/>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259d1979b8_2_0"/>
          <p:cNvSpPr/>
          <p:nvPr/>
        </p:nvSpPr>
        <p:spPr>
          <a:xfrm>
            <a:off x="6168822" y="4896792"/>
            <a:ext cx="1227900" cy="1513200"/>
          </a:xfrm>
          <a:prstGeom prst="roundRect">
            <a:avLst>
              <a:gd fmla="val 18603"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3259d1979b8_2_0"/>
          <p:cNvSpPr txBox="1"/>
          <p:nvPr/>
        </p:nvSpPr>
        <p:spPr>
          <a:xfrm>
            <a:off x="1986299" y="496362"/>
            <a:ext cx="10448400" cy="401700"/>
          </a:xfrm>
          <a:prstGeom prst="rect">
            <a:avLst/>
          </a:prstGeom>
          <a:noFill/>
          <a:ln>
            <a:noFill/>
          </a:ln>
        </p:spPr>
        <p:txBody>
          <a:bodyPr anchorCtr="0" anchor="t" bIns="0" lIns="0" spcFirstLastPara="1" rIns="0" wrap="square" tIns="68575">
            <a:noAutofit/>
          </a:bodyPr>
          <a:lstStyle/>
          <a:p>
            <a:pPr indent="0" lvl="0" marL="0" marR="0" rtl="0" algn="l">
              <a:lnSpc>
                <a:spcPct val="106250"/>
              </a:lnSpc>
              <a:spcBef>
                <a:spcPts val="0"/>
              </a:spcBef>
              <a:spcAft>
                <a:spcPts val="0"/>
              </a:spcAft>
              <a:buClr>
                <a:srgbClr val="000000"/>
              </a:buClr>
              <a:buSzPts val="1100"/>
              <a:buFont typeface="Arial"/>
              <a:buNone/>
            </a:pPr>
            <a:r>
              <a:rPr b="1" i="0" lang="en-US" sz="3600" u="none" cap="none" strike="noStrike">
                <a:solidFill>
                  <a:schemeClr val="lt1"/>
                </a:solidFill>
                <a:latin typeface="Poppins"/>
                <a:ea typeface="Poppins"/>
                <a:cs typeface="Poppins"/>
                <a:sym typeface="Poppins"/>
              </a:rPr>
              <a:t>What is Transfr?</a:t>
            </a:r>
            <a:endParaRPr b="1" i="0" sz="3600" u="none" cap="none" strike="noStrike">
              <a:solidFill>
                <a:schemeClr val="lt1"/>
              </a:solidFill>
              <a:latin typeface="Poppins"/>
              <a:ea typeface="Poppins"/>
              <a:cs typeface="Poppins"/>
              <a:sym typeface="Poppins"/>
            </a:endParaRPr>
          </a:p>
          <a:p>
            <a:pPr indent="0" lvl="0" marL="0" marR="0" rtl="0" algn="l">
              <a:lnSpc>
                <a:spcPct val="106250"/>
              </a:lnSpc>
              <a:spcBef>
                <a:spcPts val="0"/>
              </a:spcBef>
              <a:spcAft>
                <a:spcPts val="0"/>
              </a:spcAft>
              <a:buClr>
                <a:srgbClr val="000000"/>
              </a:buClr>
              <a:buSzPts val="1100"/>
              <a:buFont typeface="Arial"/>
              <a:buNone/>
            </a:pPr>
            <a:r>
              <a:t/>
            </a:r>
            <a:endParaRPr b="1" i="0" sz="3200" u="none" cap="none" strike="noStrike">
              <a:solidFill>
                <a:schemeClr val="lt1"/>
              </a:solidFill>
              <a:latin typeface="Poppins"/>
              <a:ea typeface="Poppins"/>
              <a:cs typeface="Poppins"/>
              <a:sym typeface="Poppins"/>
            </a:endParaRPr>
          </a:p>
          <a:p>
            <a:pPr indent="0" lvl="0" marL="0" marR="0" rtl="0" algn="l">
              <a:lnSpc>
                <a:spcPct val="106250"/>
              </a:lnSpc>
              <a:spcBef>
                <a:spcPts val="0"/>
              </a:spcBef>
              <a:spcAft>
                <a:spcPts val="0"/>
              </a:spcAft>
              <a:buClr>
                <a:srgbClr val="000000"/>
              </a:buClr>
              <a:buSzPts val="1100"/>
              <a:buFont typeface="Arial"/>
              <a:buNone/>
            </a:pPr>
            <a:r>
              <a:t/>
            </a:r>
            <a:endParaRPr b="1" i="0" sz="3200" u="none" cap="none" strike="noStrike">
              <a:solidFill>
                <a:schemeClr val="lt1"/>
              </a:solidFill>
              <a:latin typeface="Poppins"/>
              <a:ea typeface="Poppins"/>
              <a:cs typeface="Poppins"/>
              <a:sym typeface="Poppins"/>
            </a:endParaRPr>
          </a:p>
        </p:txBody>
      </p:sp>
      <p:sp>
        <p:nvSpPr>
          <p:cNvPr id="224" name="Google Shape;224;g3259d1979b8_2_0"/>
          <p:cNvSpPr/>
          <p:nvPr/>
        </p:nvSpPr>
        <p:spPr>
          <a:xfrm>
            <a:off x="8905732" y="4895838"/>
            <a:ext cx="1227900" cy="1513200"/>
          </a:xfrm>
          <a:prstGeom prst="roundRect">
            <a:avLst>
              <a:gd fmla="val 18603"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225" name="Google Shape;225;g3259d1979b8_2_0"/>
          <p:cNvSpPr/>
          <p:nvPr/>
        </p:nvSpPr>
        <p:spPr>
          <a:xfrm>
            <a:off x="10256024" y="4896788"/>
            <a:ext cx="1227900" cy="1513200"/>
          </a:xfrm>
          <a:prstGeom prst="roundRect">
            <a:avLst>
              <a:gd fmla="val 18603"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226" name="Google Shape;226;g3259d1979b8_2_0"/>
          <p:cNvSpPr/>
          <p:nvPr/>
        </p:nvSpPr>
        <p:spPr>
          <a:xfrm>
            <a:off x="7523013" y="4896792"/>
            <a:ext cx="1227900" cy="1513200"/>
          </a:xfrm>
          <a:prstGeom prst="roundRect">
            <a:avLst>
              <a:gd fmla="val 18603"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227" name="Google Shape;227;g3259d1979b8_2_0"/>
          <p:cNvSpPr txBox="1"/>
          <p:nvPr/>
        </p:nvSpPr>
        <p:spPr>
          <a:xfrm>
            <a:off x="6335225" y="2367000"/>
            <a:ext cx="54312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Clr>
                <a:srgbClr val="000000"/>
              </a:buClr>
              <a:buSzPts val="1400"/>
              <a:buFont typeface="Arial"/>
              <a:buNone/>
            </a:pPr>
            <a:r>
              <a:rPr b="0" i="0" lang="en-US" sz="1600" u="none" cap="none" strike="noStrike">
                <a:solidFill>
                  <a:schemeClr val="dk2"/>
                </a:solidFill>
                <a:latin typeface="Poppins"/>
                <a:ea typeface="Poppins"/>
                <a:cs typeface="Poppins"/>
                <a:sym typeface="Poppins"/>
              </a:rPr>
              <a:t>Transfr delivers real world training simulation experiences in a digital environment that’s safe and cost effective.</a:t>
            </a:r>
            <a:endParaRPr b="0" i="0" sz="1600" u="none" cap="none" strike="noStrike">
              <a:solidFill>
                <a:schemeClr val="dk2"/>
              </a:solidFill>
              <a:latin typeface="Poppins"/>
              <a:ea typeface="Poppins"/>
              <a:cs typeface="Poppins"/>
              <a:sym typeface="Poppins"/>
            </a:endParaRPr>
          </a:p>
          <a:p>
            <a:pPr indent="0" lvl="0" marL="0" marR="0" rtl="0" algn="l">
              <a:lnSpc>
                <a:spcPct val="100000"/>
              </a:lnSpc>
              <a:spcBef>
                <a:spcPts val="1200"/>
              </a:spcBef>
              <a:spcAft>
                <a:spcPts val="0"/>
              </a:spcAft>
              <a:buClr>
                <a:schemeClr val="dk1"/>
              </a:buClr>
              <a:buSzPts val="1400"/>
              <a:buFont typeface="Arial"/>
              <a:buNone/>
            </a:pPr>
            <a:r>
              <a:rPr b="0" i="0" lang="en-US" sz="1600" u="none" cap="none" strike="noStrike">
                <a:solidFill>
                  <a:schemeClr val="dk2"/>
                </a:solidFill>
                <a:latin typeface="Poppins"/>
                <a:ea typeface="Poppins"/>
                <a:cs typeface="Poppins"/>
                <a:sym typeface="Poppins"/>
              </a:rPr>
              <a:t>Transfr has assisted learners engage and explore career pathways that lead to career satisfaction.</a:t>
            </a:r>
            <a:endParaRPr b="0" i="0" sz="1600" u="none" cap="none" strike="noStrike">
              <a:solidFill>
                <a:schemeClr val="dk2"/>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0" i="0" lang="en-US" sz="1600" u="none" cap="none" strike="noStrike">
                <a:solidFill>
                  <a:schemeClr val="dk2"/>
                </a:solidFill>
                <a:latin typeface="Poppins"/>
                <a:ea typeface="Poppins"/>
                <a:cs typeface="Poppins"/>
                <a:sym typeface="Poppins"/>
              </a:rPr>
              <a:t>Grew to serving customers in 3 to 48 states in less than three years</a:t>
            </a:r>
            <a:endParaRPr b="0" i="0" sz="1600" u="none" cap="none" strike="noStrike">
              <a:solidFill>
                <a:schemeClr val="dk2"/>
              </a:solidFill>
              <a:latin typeface="Poppins"/>
              <a:ea typeface="Poppins"/>
              <a:cs typeface="Poppins"/>
              <a:sym typeface="Poppins"/>
            </a:endParaRPr>
          </a:p>
        </p:txBody>
      </p:sp>
      <p:pic>
        <p:nvPicPr>
          <p:cNvPr id="228" name="Google Shape;228;g3259d1979b8_2_0"/>
          <p:cNvPicPr preferRelativeResize="0"/>
          <p:nvPr/>
        </p:nvPicPr>
        <p:blipFill rotWithShape="1">
          <a:blip r:embed="rId3">
            <a:alphaModFix/>
          </a:blip>
          <a:srcRect b="4360" l="3160" r="5993" t="4796"/>
          <a:stretch/>
        </p:blipFill>
        <p:spPr>
          <a:xfrm>
            <a:off x="6274760" y="4889825"/>
            <a:ext cx="1122000" cy="1398300"/>
          </a:xfrm>
          <a:prstGeom prst="roundRect">
            <a:avLst>
              <a:gd fmla="val 16667" name="adj"/>
            </a:avLst>
          </a:prstGeom>
          <a:noFill/>
          <a:ln cap="flat" cmpd="sng" w="28575">
            <a:solidFill>
              <a:srgbClr val="002E6D"/>
            </a:solidFill>
            <a:prstDash val="solid"/>
            <a:round/>
            <a:headEnd len="sm" w="sm" type="none"/>
            <a:tailEnd len="sm" w="sm" type="none"/>
          </a:ln>
        </p:spPr>
      </p:pic>
      <p:sp>
        <p:nvSpPr>
          <p:cNvPr id="229" name="Google Shape;229;g3259d1979b8_2_0"/>
          <p:cNvSpPr/>
          <p:nvPr/>
        </p:nvSpPr>
        <p:spPr>
          <a:xfrm>
            <a:off x="10374636" y="4879790"/>
            <a:ext cx="1122000" cy="1398300"/>
          </a:xfrm>
          <a:prstGeom prst="roundRect">
            <a:avLst>
              <a:gd fmla="val 16667" name="adj"/>
            </a:avLst>
          </a:prstGeom>
          <a:solidFill>
            <a:schemeClr val="lt1"/>
          </a:solidFill>
          <a:ln cap="flat" cmpd="sng" w="28575">
            <a:solidFill>
              <a:srgbClr val="002E6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 name="Google Shape;230;g3259d1979b8_2_0"/>
          <p:cNvPicPr preferRelativeResize="0"/>
          <p:nvPr/>
        </p:nvPicPr>
        <p:blipFill rotWithShape="1">
          <a:blip r:embed="rId4">
            <a:alphaModFix/>
          </a:blip>
          <a:srcRect b="0" l="0" r="0" t="0"/>
          <a:stretch/>
        </p:blipFill>
        <p:spPr>
          <a:xfrm>
            <a:off x="9019053" y="4880420"/>
            <a:ext cx="1101000" cy="1398300"/>
          </a:xfrm>
          <a:prstGeom prst="roundRect">
            <a:avLst>
              <a:gd fmla="val 16667" name="adj"/>
            </a:avLst>
          </a:prstGeom>
          <a:noFill/>
          <a:ln cap="flat" cmpd="sng" w="28575">
            <a:solidFill>
              <a:srgbClr val="002E6D"/>
            </a:solidFill>
            <a:prstDash val="solid"/>
            <a:round/>
            <a:headEnd len="sm" w="sm" type="none"/>
            <a:tailEnd len="sm" w="sm" type="none"/>
          </a:ln>
        </p:spPr>
      </p:pic>
      <p:pic>
        <p:nvPicPr>
          <p:cNvPr id="231" name="Google Shape;231;g3259d1979b8_2_0"/>
          <p:cNvPicPr preferRelativeResize="0"/>
          <p:nvPr/>
        </p:nvPicPr>
        <p:blipFill rotWithShape="1">
          <a:blip r:embed="rId5">
            <a:alphaModFix/>
          </a:blip>
          <a:srcRect b="9084" l="6969" r="3083" t="971"/>
          <a:stretch/>
        </p:blipFill>
        <p:spPr>
          <a:xfrm>
            <a:off x="7644162" y="4889825"/>
            <a:ext cx="1143000" cy="1398300"/>
          </a:xfrm>
          <a:prstGeom prst="roundRect">
            <a:avLst>
              <a:gd fmla="val 16667" name="adj"/>
            </a:avLst>
          </a:prstGeom>
          <a:noFill/>
          <a:ln cap="flat" cmpd="sng" w="28575">
            <a:solidFill>
              <a:srgbClr val="002E6D"/>
            </a:solidFill>
            <a:prstDash val="solid"/>
            <a:round/>
            <a:headEnd len="sm" w="sm" type="none"/>
            <a:tailEnd len="sm" w="sm" type="none"/>
          </a:ln>
        </p:spPr>
      </p:pic>
      <p:pic>
        <p:nvPicPr>
          <p:cNvPr descr="Gator100 logo. This will take you to the homepage" id="232" name="Google Shape;232;g3259d1979b8_2_0"/>
          <p:cNvPicPr preferRelativeResize="0"/>
          <p:nvPr/>
        </p:nvPicPr>
        <p:blipFill rotWithShape="1">
          <a:blip r:embed="rId6">
            <a:alphaModFix/>
          </a:blip>
          <a:srcRect b="0" l="0" r="0" t="0"/>
          <a:stretch/>
        </p:blipFill>
        <p:spPr>
          <a:xfrm>
            <a:off x="10502904" y="5124001"/>
            <a:ext cx="734118" cy="192559"/>
          </a:xfrm>
          <a:prstGeom prst="rect">
            <a:avLst/>
          </a:prstGeom>
          <a:noFill/>
          <a:ln>
            <a:noFill/>
          </a:ln>
        </p:spPr>
      </p:pic>
      <p:sp>
        <p:nvSpPr>
          <p:cNvPr id="233" name="Google Shape;233;g3259d1979b8_2_0"/>
          <p:cNvSpPr txBox="1"/>
          <p:nvPr/>
        </p:nvSpPr>
        <p:spPr>
          <a:xfrm>
            <a:off x="10436375" y="5277925"/>
            <a:ext cx="10284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3F3F3F"/>
                </a:solidFill>
                <a:latin typeface="Poppins"/>
                <a:ea typeface="Poppins"/>
                <a:cs typeface="Poppins"/>
                <a:sym typeface="Poppins"/>
              </a:rPr>
              <a:t>Fastest Growing Businesses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3F3F3F"/>
                </a:solidFill>
                <a:latin typeface="Poppins"/>
                <a:ea typeface="Poppins"/>
                <a:cs typeface="Poppins"/>
                <a:sym typeface="Poppins"/>
              </a:rPr>
              <a:t>2024</a:t>
            </a:r>
            <a:endParaRPr b="1" i="0" sz="1400" u="none" cap="none" strike="noStrike">
              <a:solidFill>
                <a:srgbClr val="000000"/>
              </a:solidFill>
              <a:latin typeface="Arial"/>
              <a:ea typeface="Arial"/>
              <a:cs typeface="Arial"/>
              <a:sym typeface="Arial"/>
            </a:endParaRPr>
          </a:p>
        </p:txBody>
      </p:sp>
      <p:sp>
        <p:nvSpPr>
          <p:cNvPr id="234" name="Google Shape;234;g3259d1979b8_2_0"/>
          <p:cNvSpPr txBox="1"/>
          <p:nvPr/>
        </p:nvSpPr>
        <p:spPr>
          <a:xfrm>
            <a:off x="6052108" y="2003776"/>
            <a:ext cx="23673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2100" u="none" cap="none" strike="noStrike">
                <a:solidFill>
                  <a:srgbClr val="002E6D"/>
                </a:solidFill>
                <a:latin typeface="Poppins"/>
                <a:ea typeface="Poppins"/>
                <a:cs typeface="Poppins"/>
                <a:sym typeface="Poppins"/>
              </a:rPr>
              <a:t>Our Solution</a:t>
            </a:r>
            <a:endParaRPr b="0" i="0" sz="2100" u="none" cap="none" strike="noStrike">
              <a:solidFill>
                <a:srgbClr val="002E6D"/>
              </a:solidFill>
              <a:latin typeface="Poppins"/>
              <a:ea typeface="Poppins"/>
              <a:cs typeface="Poppins"/>
              <a:sym typeface="Poppins"/>
            </a:endParaRPr>
          </a:p>
        </p:txBody>
      </p:sp>
      <p:sp>
        <p:nvSpPr>
          <p:cNvPr id="235" name="Google Shape;235;g3259d1979b8_2_0"/>
          <p:cNvSpPr txBox="1"/>
          <p:nvPr/>
        </p:nvSpPr>
        <p:spPr>
          <a:xfrm>
            <a:off x="6052108" y="4464300"/>
            <a:ext cx="38709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2100" u="none" cap="none" strike="noStrike">
                <a:solidFill>
                  <a:srgbClr val="002E6D"/>
                </a:solidFill>
                <a:latin typeface="Poppins"/>
                <a:ea typeface="Poppins"/>
                <a:cs typeface="Poppins"/>
                <a:sym typeface="Poppins"/>
              </a:rPr>
              <a:t>Recent Awards</a:t>
            </a:r>
            <a:endParaRPr b="0" i="0" sz="2100" u="none" cap="none" strike="noStrike">
              <a:solidFill>
                <a:srgbClr val="002E6D"/>
              </a:solidFill>
              <a:latin typeface="Poppins"/>
              <a:ea typeface="Poppins"/>
              <a:cs typeface="Poppins"/>
              <a:sym typeface="Poppins"/>
            </a:endParaRPr>
          </a:p>
        </p:txBody>
      </p:sp>
      <p:sp>
        <p:nvSpPr>
          <p:cNvPr id="236" name="Google Shape;236;g3259d1979b8_2_0"/>
          <p:cNvSpPr/>
          <p:nvPr/>
        </p:nvSpPr>
        <p:spPr>
          <a:xfrm>
            <a:off x="878990" y="2136993"/>
            <a:ext cx="4130700" cy="43344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3259d1979b8_2_0"/>
          <p:cNvSpPr/>
          <p:nvPr/>
        </p:nvSpPr>
        <p:spPr>
          <a:xfrm rot="-1505775">
            <a:off x="2337877" y="5763014"/>
            <a:ext cx="183194" cy="183194"/>
          </a:xfrm>
          <a:prstGeom prst="roundRect">
            <a:avLst>
              <a:gd fmla="val 16667" name="adj"/>
            </a:avLst>
          </a:prstGeom>
          <a:solidFill>
            <a:srgbClr val="002E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8" name="Google Shape;238;g3259d1979b8_2_0"/>
          <p:cNvSpPr/>
          <p:nvPr/>
        </p:nvSpPr>
        <p:spPr>
          <a:xfrm>
            <a:off x="1059850" y="1966575"/>
            <a:ext cx="4130700" cy="4334400"/>
          </a:xfrm>
          <a:prstGeom prst="roundRect">
            <a:avLst>
              <a:gd fmla="val 16667" name="adj"/>
            </a:avLst>
          </a:prstGeom>
          <a:solidFill>
            <a:schemeClr val="lt1"/>
          </a:solidFill>
          <a:ln cap="flat" cmpd="sng" w="38100">
            <a:solidFill>
              <a:srgbClr val="002E6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3259d1979b8_2_0"/>
          <p:cNvSpPr txBox="1"/>
          <p:nvPr/>
        </p:nvSpPr>
        <p:spPr>
          <a:xfrm>
            <a:off x="1941542" y="2179326"/>
            <a:ext cx="2367300" cy="4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100" u="none" cap="none" strike="noStrike">
                <a:solidFill>
                  <a:srgbClr val="002E6D"/>
                </a:solidFill>
                <a:latin typeface="Poppins"/>
                <a:ea typeface="Poppins"/>
                <a:cs typeface="Poppins"/>
                <a:sym typeface="Poppins"/>
              </a:rPr>
              <a:t>Our Mission</a:t>
            </a:r>
            <a:endParaRPr b="0" i="0" sz="2100" u="none" cap="none" strike="noStrike">
              <a:solidFill>
                <a:srgbClr val="002E6D"/>
              </a:solidFill>
              <a:latin typeface="Poppins"/>
              <a:ea typeface="Poppins"/>
              <a:cs typeface="Poppins"/>
              <a:sym typeface="Poppins"/>
            </a:endParaRPr>
          </a:p>
        </p:txBody>
      </p:sp>
      <p:sp>
        <p:nvSpPr>
          <p:cNvPr id="240" name="Google Shape;240;g3259d1979b8_2_0"/>
          <p:cNvSpPr txBox="1"/>
          <p:nvPr/>
        </p:nvSpPr>
        <p:spPr>
          <a:xfrm>
            <a:off x="1210951" y="2647200"/>
            <a:ext cx="41307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2100" u="none" cap="none" strike="noStrike">
                <a:solidFill>
                  <a:srgbClr val="0F3A76"/>
                </a:solidFill>
                <a:latin typeface="Poppins"/>
                <a:ea typeface="Poppins"/>
                <a:cs typeface="Poppins"/>
                <a:sym typeface="Poppins"/>
              </a:rPr>
              <a:t>“We want to help every student, tradesperson, </a:t>
            </a:r>
            <a:br>
              <a:rPr b="0" i="0" lang="en-US" sz="2100" u="none" cap="none" strike="noStrike">
                <a:solidFill>
                  <a:srgbClr val="0F3A76"/>
                </a:solidFill>
                <a:latin typeface="Poppins"/>
                <a:ea typeface="Poppins"/>
                <a:cs typeface="Poppins"/>
                <a:sym typeface="Poppins"/>
              </a:rPr>
            </a:br>
            <a:r>
              <a:rPr b="0" i="0" lang="en-US" sz="2100" u="none" cap="none" strike="noStrike">
                <a:solidFill>
                  <a:srgbClr val="0F3A76"/>
                </a:solidFill>
                <a:latin typeface="Poppins"/>
                <a:ea typeface="Poppins"/>
                <a:cs typeface="Poppins"/>
                <a:sym typeface="Poppins"/>
              </a:rPr>
              <a:t>and job seeker develop in-demand skills, secure long-term employment, </a:t>
            </a:r>
            <a:br>
              <a:rPr b="0" i="0" lang="en-US" sz="2100" u="none" cap="none" strike="noStrike">
                <a:solidFill>
                  <a:srgbClr val="0F3A76"/>
                </a:solidFill>
                <a:latin typeface="Poppins"/>
                <a:ea typeface="Poppins"/>
                <a:cs typeface="Poppins"/>
                <a:sym typeface="Poppins"/>
              </a:rPr>
            </a:br>
            <a:r>
              <a:rPr b="0" i="0" lang="en-US" sz="2100" u="none" cap="none" strike="noStrike">
                <a:solidFill>
                  <a:srgbClr val="0F3A76"/>
                </a:solidFill>
                <a:latin typeface="Poppins"/>
                <a:ea typeface="Poppins"/>
                <a:cs typeface="Poppins"/>
                <a:sym typeface="Poppins"/>
              </a:rPr>
              <a:t>and enjoy upward mobility.”</a:t>
            </a:r>
            <a:endParaRPr b="0" i="0" sz="2100" u="none" cap="none" strike="noStrike">
              <a:solidFill>
                <a:srgbClr val="0F3A76"/>
              </a:solidFill>
              <a:latin typeface="Poppins"/>
              <a:ea typeface="Poppins"/>
              <a:cs typeface="Poppins"/>
              <a:sym typeface="Poppins"/>
            </a:endParaRPr>
          </a:p>
        </p:txBody>
      </p:sp>
      <p:sp>
        <p:nvSpPr>
          <p:cNvPr id="241" name="Google Shape;241;g3259d1979b8_2_0"/>
          <p:cNvSpPr txBox="1"/>
          <p:nvPr/>
        </p:nvSpPr>
        <p:spPr>
          <a:xfrm>
            <a:off x="2802623" y="5223400"/>
            <a:ext cx="2099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500" u="none" cap="none" strike="noStrike">
                <a:solidFill>
                  <a:srgbClr val="002E6D"/>
                </a:solidFill>
                <a:latin typeface="Poppins"/>
                <a:ea typeface="Poppins"/>
                <a:cs typeface="Poppins"/>
                <a:sym typeface="Poppins"/>
              </a:rPr>
              <a:t>Bharani Rajakumar, </a:t>
            </a:r>
            <a:endParaRPr b="0" i="0" sz="1500" u="none" cap="none" strike="noStrike">
              <a:solidFill>
                <a:srgbClr val="002E6D"/>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050"/>
              <a:buFont typeface="Arial"/>
              <a:buNone/>
            </a:pPr>
            <a:r>
              <a:rPr b="0" i="0" lang="en-US" sz="1500" u="none" cap="none" strike="noStrike">
                <a:solidFill>
                  <a:srgbClr val="002E6D"/>
                </a:solidFill>
                <a:latin typeface="Poppins Light"/>
                <a:ea typeface="Poppins Light"/>
                <a:cs typeface="Poppins Light"/>
                <a:sym typeface="Poppins Light"/>
              </a:rPr>
              <a:t>CEO, Transfr</a:t>
            </a:r>
            <a:endParaRPr b="0" i="0" sz="1500" u="none" cap="none" strike="noStrike">
              <a:solidFill>
                <a:srgbClr val="002E6D"/>
              </a:solidFill>
              <a:latin typeface="Poppins Light"/>
              <a:ea typeface="Poppins Light"/>
              <a:cs typeface="Poppins Light"/>
              <a:sym typeface="Poppins Light"/>
            </a:endParaRPr>
          </a:p>
        </p:txBody>
      </p:sp>
      <p:pic>
        <p:nvPicPr>
          <p:cNvPr descr="Meet The Disruptors: Bharani Rajakumar of TRANSFR On The Three Things You Need To Shake Up Your ..." id="242" name="Google Shape;242;g3259d1979b8_2_0"/>
          <p:cNvPicPr preferRelativeResize="0"/>
          <p:nvPr/>
        </p:nvPicPr>
        <p:blipFill rotWithShape="1">
          <a:blip r:embed="rId7">
            <a:alphaModFix/>
          </a:blip>
          <a:srcRect b="5124" l="28544" r="24335" t="5124"/>
          <a:stretch/>
        </p:blipFill>
        <p:spPr>
          <a:xfrm>
            <a:off x="826199" y="4893392"/>
            <a:ext cx="1725000" cy="1728600"/>
          </a:xfrm>
          <a:prstGeom prst="ellipse">
            <a:avLst/>
          </a:prstGeom>
          <a:noFill/>
          <a:ln cap="rnd" cmpd="sng" w="38100">
            <a:solidFill>
              <a:srgbClr val="04306B"/>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01b8b4272d_0_272"/>
          <p:cNvSpPr/>
          <p:nvPr/>
        </p:nvSpPr>
        <p:spPr>
          <a:xfrm>
            <a:off x="8282200" y="1789200"/>
            <a:ext cx="2873100" cy="2873100"/>
          </a:xfrm>
          <a:prstGeom prst="ellipse">
            <a:avLst/>
          </a:prstGeom>
          <a:solidFill>
            <a:srgbClr val="EFF4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8" name="Google Shape;248;g301b8b4272d_0_272"/>
          <p:cNvCxnSpPr/>
          <p:nvPr/>
        </p:nvCxnSpPr>
        <p:spPr>
          <a:xfrm flipH="1" rot="10800000">
            <a:off x="-536833" y="3225750"/>
            <a:ext cx="1261500" cy="1234500"/>
          </a:xfrm>
          <a:prstGeom prst="curvedConnector3">
            <a:avLst>
              <a:gd fmla="val 50000" name="adj1"/>
            </a:avLst>
          </a:prstGeom>
          <a:noFill/>
          <a:ln cap="flat" cmpd="sng" w="38100">
            <a:solidFill>
              <a:srgbClr val="FFCD00"/>
            </a:solidFill>
            <a:prstDash val="dot"/>
            <a:round/>
            <a:headEnd len="sm" w="sm" type="none"/>
            <a:tailEnd len="sm" w="sm" type="none"/>
          </a:ln>
        </p:spPr>
      </p:cxnSp>
      <p:cxnSp>
        <p:nvCxnSpPr>
          <p:cNvPr id="249" name="Google Shape;249;g301b8b4272d_0_272"/>
          <p:cNvCxnSpPr/>
          <p:nvPr/>
        </p:nvCxnSpPr>
        <p:spPr>
          <a:xfrm flipH="1" rot="10800000">
            <a:off x="3597889" y="2209956"/>
            <a:ext cx="1326300" cy="1015800"/>
          </a:xfrm>
          <a:prstGeom prst="curvedConnector3">
            <a:avLst>
              <a:gd fmla="val 50000" name="adj1"/>
            </a:avLst>
          </a:prstGeom>
          <a:noFill/>
          <a:ln cap="flat" cmpd="sng" w="38100">
            <a:solidFill>
              <a:srgbClr val="FFCD00"/>
            </a:solidFill>
            <a:prstDash val="dot"/>
            <a:round/>
            <a:headEnd len="sm" w="sm" type="none"/>
            <a:tailEnd len="sm" w="sm" type="none"/>
          </a:ln>
        </p:spPr>
      </p:cxnSp>
      <p:cxnSp>
        <p:nvCxnSpPr>
          <p:cNvPr id="250" name="Google Shape;250;g301b8b4272d_0_272"/>
          <p:cNvCxnSpPr>
            <a:endCxn id="247" idx="3"/>
          </p:cNvCxnSpPr>
          <p:nvPr/>
        </p:nvCxnSpPr>
        <p:spPr>
          <a:xfrm>
            <a:off x="7376656" y="3225744"/>
            <a:ext cx="1326300" cy="1015800"/>
          </a:xfrm>
          <a:prstGeom prst="curvedConnector4">
            <a:avLst>
              <a:gd fmla="val 34138" name="adj1"/>
              <a:gd fmla="val 164863" name="adj2"/>
            </a:avLst>
          </a:prstGeom>
          <a:noFill/>
          <a:ln cap="flat" cmpd="sng" w="38100">
            <a:solidFill>
              <a:srgbClr val="FFCD00"/>
            </a:solidFill>
            <a:prstDash val="dot"/>
            <a:round/>
            <a:headEnd len="sm" w="sm" type="none"/>
            <a:tailEnd len="sm" w="sm" type="none"/>
          </a:ln>
        </p:spPr>
      </p:cxnSp>
      <p:cxnSp>
        <p:nvCxnSpPr>
          <p:cNvPr id="251" name="Google Shape;251;g301b8b4272d_0_272"/>
          <p:cNvCxnSpPr>
            <a:stCxn id="247" idx="6"/>
          </p:cNvCxnSpPr>
          <p:nvPr/>
        </p:nvCxnSpPr>
        <p:spPr>
          <a:xfrm flipH="1" rot="10800000">
            <a:off x="11155300" y="1999050"/>
            <a:ext cx="1449300" cy="1226700"/>
          </a:xfrm>
          <a:prstGeom prst="curvedConnector3">
            <a:avLst>
              <a:gd fmla="val 50000" name="adj1"/>
            </a:avLst>
          </a:prstGeom>
          <a:noFill/>
          <a:ln cap="flat" cmpd="sng" w="38100">
            <a:solidFill>
              <a:srgbClr val="FFCD00"/>
            </a:solidFill>
            <a:prstDash val="dot"/>
            <a:round/>
            <a:headEnd len="sm" w="sm" type="none"/>
            <a:tailEnd len="sm" w="sm" type="none"/>
          </a:ln>
        </p:spPr>
      </p:cxnSp>
      <p:sp>
        <p:nvSpPr>
          <p:cNvPr id="252" name="Google Shape;252;g301b8b4272d_0_272"/>
          <p:cNvSpPr/>
          <p:nvPr/>
        </p:nvSpPr>
        <p:spPr>
          <a:xfrm>
            <a:off x="3778200" y="487333"/>
            <a:ext cx="4635600" cy="1045500"/>
          </a:xfrm>
          <a:prstGeom prst="round2DiagRect">
            <a:avLst>
              <a:gd fmla="val 16667" name="adj1"/>
              <a:gd fmla="val 0" name="adj2"/>
            </a:avLst>
          </a:prstGeom>
          <a:solidFill>
            <a:srgbClr val="EFF4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01b8b4272d_0_272"/>
          <p:cNvSpPr txBox="1"/>
          <p:nvPr>
            <p:ph type="title"/>
          </p:nvPr>
        </p:nvSpPr>
        <p:spPr>
          <a:xfrm>
            <a:off x="2592150" y="594125"/>
            <a:ext cx="7007700" cy="8319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300"/>
              <a:buNone/>
            </a:pPr>
            <a:r>
              <a:rPr lang="en-US" sz="4000"/>
              <a:t>3 Takeaways</a:t>
            </a:r>
            <a:endParaRPr sz="4000"/>
          </a:p>
          <a:p>
            <a:pPr indent="0" lvl="0" marL="0" rtl="0" algn="ctr">
              <a:lnSpc>
                <a:spcPct val="100000"/>
              </a:lnSpc>
              <a:spcBef>
                <a:spcPts val="0"/>
              </a:spcBef>
              <a:spcAft>
                <a:spcPts val="0"/>
              </a:spcAft>
              <a:buSzPts val="1300"/>
              <a:buNone/>
            </a:pPr>
            <a:r>
              <a:t/>
            </a:r>
            <a:endParaRPr sz="4000"/>
          </a:p>
        </p:txBody>
      </p:sp>
      <p:pic>
        <p:nvPicPr>
          <p:cNvPr id="254" name="Google Shape;254;g301b8b4272d_0_272"/>
          <p:cNvPicPr preferRelativeResize="0"/>
          <p:nvPr/>
        </p:nvPicPr>
        <p:blipFill rotWithShape="1">
          <a:blip r:embed="rId3">
            <a:alphaModFix/>
          </a:blip>
          <a:srcRect b="63673" l="26855" r="26496" t="4806"/>
          <a:stretch/>
        </p:blipFill>
        <p:spPr>
          <a:xfrm>
            <a:off x="8282167" y="1711142"/>
            <a:ext cx="2872800" cy="2927700"/>
          </a:xfrm>
          <a:prstGeom prst="ellipse">
            <a:avLst/>
          </a:prstGeom>
          <a:noFill/>
          <a:ln cap="flat" cmpd="sng" w="38100">
            <a:solidFill>
              <a:srgbClr val="00A7E1"/>
            </a:solidFill>
            <a:prstDash val="solid"/>
            <a:round/>
            <a:headEnd len="sm" w="sm" type="none"/>
            <a:tailEnd len="sm" w="sm" type="none"/>
          </a:ln>
        </p:spPr>
      </p:pic>
      <p:sp>
        <p:nvSpPr>
          <p:cNvPr id="255" name="Google Shape;255;g301b8b4272d_0_272"/>
          <p:cNvSpPr txBox="1"/>
          <p:nvPr/>
        </p:nvSpPr>
        <p:spPr>
          <a:xfrm>
            <a:off x="637400" y="4918675"/>
            <a:ext cx="3000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4000">
                <a:solidFill>
                  <a:schemeClr val="dk1"/>
                </a:solidFill>
                <a:latin typeface="Poppins"/>
                <a:ea typeface="Poppins"/>
                <a:cs typeface="Poppins"/>
                <a:sym typeface="Poppins"/>
              </a:rPr>
              <a:t>Flexibility</a:t>
            </a:r>
            <a:endParaRPr b="0" i="0" sz="1400" u="none" cap="none" strike="noStrike">
              <a:solidFill>
                <a:srgbClr val="000000"/>
              </a:solidFill>
              <a:latin typeface="Arial"/>
              <a:ea typeface="Arial"/>
              <a:cs typeface="Arial"/>
              <a:sym typeface="Arial"/>
            </a:endParaRPr>
          </a:p>
        </p:txBody>
      </p:sp>
      <p:sp>
        <p:nvSpPr>
          <p:cNvPr id="256" name="Google Shape;256;g301b8b4272d_0_272"/>
          <p:cNvSpPr txBox="1"/>
          <p:nvPr/>
        </p:nvSpPr>
        <p:spPr>
          <a:xfrm>
            <a:off x="4254425" y="4918675"/>
            <a:ext cx="33711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Poppins"/>
                <a:ea typeface="Poppins"/>
                <a:cs typeface="Poppins"/>
                <a:sym typeface="Poppins"/>
              </a:rPr>
              <a:t>Hands-On Experience </a:t>
            </a:r>
            <a:endParaRPr b="0" i="0" sz="1400" u="none" cap="none" strike="noStrike">
              <a:solidFill>
                <a:srgbClr val="000000"/>
              </a:solidFill>
              <a:latin typeface="Arial"/>
              <a:ea typeface="Arial"/>
              <a:cs typeface="Arial"/>
              <a:sym typeface="Arial"/>
            </a:endParaRPr>
          </a:p>
        </p:txBody>
      </p:sp>
      <p:pic>
        <p:nvPicPr>
          <p:cNvPr id="257" name="Google Shape;257;g301b8b4272d_0_272"/>
          <p:cNvPicPr preferRelativeResize="0"/>
          <p:nvPr/>
        </p:nvPicPr>
        <p:blipFill rotWithShape="1">
          <a:blip r:embed="rId4">
            <a:alphaModFix/>
          </a:blip>
          <a:srcRect b="-29740" l="-21387" r="-21387" t="-29724"/>
          <a:stretch/>
        </p:blipFill>
        <p:spPr>
          <a:xfrm>
            <a:off x="803925" y="1901454"/>
            <a:ext cx="2793900" cy="2873100"/>
          </a:xfrm>
          <a:prstGeom prst="ellipse">
            <a:avLst/>
          </a:prstGeom>
          <a:noFill/>
          <a:ln cap="flat" cmpd="sng" w="38100">
            <a:solidFill>
              <a:srgbClr val="00A7E1"/>
            </a:solidFill>
            <a:prstDash val="solid"/>
            <a:round/>
            <a:headEnd len="sm" w="sm" type="none"/>
            <a:tailEnd len="sm" w="sm" type="none"/>
          </a:ln>
        </p:spPr>
      </p:pic>
      <p:sp>
        <p:nvSpPr>
          <p:cNvPr id="258" name="Google Shape;258;g301b8b4272d_0_272"/>
          <p:cNvSpPr txBox="1"/>
          <p:nvPr/>
        </p:nvSpPr>
        <p:spPr>
          <a:xfrm>
            <a:off x="8242550" y="4918675"/>
            <a:ext cx="30000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Poppins"/>
                <a:ea typeface="Poppins"/>
                <a:cs typeface="Poppins"/>
                <a:sym typeface="Poppins"/>
              </a:rPr>
              <a:t>Digital Coach</a:t>
            </a:r>
            <a:endParaRPr b="0" i="0" sz="1400" u="none" cap="none" strike="noStrike">
              <a:solidFill>
                <a:srgbClr val="000000"/>
              </a:solidFill>
              <a:latin typeface="Arial"/>
              <a:ea typeface="Arial"/>
              <a:cs typeface="Arial"/>
              <a:sym typeface="Arial"/>
            </a:endParaRPr>
          </a:p>
        </p:txBody>
      </p:sp>
      <p:pic>
        <p:nvPicPr>
          <p:cNvPr id="259" name="Google Shape;259;g301b8b4272d_0_272"/>
          <p:cNvPicPr preferRelativeResize="0"/>
          <p:nvPr/>
        </p:nvPicPr>
        <p:blipFill rotWithShape="1">
          <a:blip r:embed="rId5">
            <a:alphaModFix/>
          </a:blip>
          <a:srcRect b="0" l="27364" r="12343" t="0"/>
          <a:stretch/>
        </p:blipFill>
        <p:spPr>
          <a:xfrm>
            <a:off x="4198900" y="1791200"/>
            <a:ext cx="2873100" cy="2927700"/>
          </a:xfrm>
          <a:prstGeom prst="ellipse">
            <a:avLst/>
          </a:prstGeom>
          <a:noFill/>
          <a:ln cap="flat" cmpd="sng" w="38100">
            <a:solidFill>
              <a:srgbClr val="00A7E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2a25530775_0_0"/>
          <p:cNvSpPr/>
          <p:nvPr/>
        </p:nvSpPr>
        <p:spPr>
          <a:xfrm>
            <a:off x="256533" y="1463033"/>
            <a:ext cx="4685100" cy="4737300"/>
          </a:xfrm>
          <a:prstGeom prst="roundRect">
            <a:avLst>
              <a:gd fmla="val 3795" name="adj"/>
            </a:avLst>
          </a:prstGeom>
          <a:solidFill>
            <a:schemeClr val="accent4"/>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Manrope"/>
              <a:ea typeface="Manrope"/>
              <a:cs typeface="Manrope"/>
              <a:sym typeface="Manrope"/>
            </a:endParaRPr>
          </a:p>
        </p:txBody>
      </p:sp>
      <p:sp>
        <p:nvSpPr>
          <p:cNvPr id="265" name="Google Shape;265;g32a25530775_0_0"/>
          <p:cNvSpPr/>
          <p:nvPr/>
        </p:nvSpPr>
        <p:spPr>
          <a:xfrm flipH="1">
            <a:off x="465933" y="3349967"/>
            <a:ext cx="1947600" cy="2537700"/>
          </a:xfrm>
          <a:prstGeom prst="frame">
            <a:avLst>
              <a:gd fmla="val 1556" name="adj1"/>
            </a:avLst>
          </a:prstGeom>
          <a:solidFill>
            <a:schemeClr val="dk1"/>
          </a:solidFill>
          <a:ln cap="flat" cmpd="sng" w="9525">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oboto"/>
              <a:ea typeface="Roboto"/>
              <a:cs typeface="Roboto"/>
              <a:sym typeface="Roboto"/>
            </a:endParaRPr>
          </a:p>
        </p:txBody>
      </p:sp>
      <p:sp>
        <p:nvSpPr>
          <p:cNvPr id="266" name="Google Shape;266;g32a25530775_0_0"/>
          <p:cNvSpPr/>
          <p:nvPr/>
        </p:nvSpPr>
        <p:spPr>
          <a:xfrm flipH="1">
            <a:off x="465947" y="2699569"/>
            <a:ext cx="1950900" cy="853500"/>
          </a:xfrm>
          <a:prstGeom prst="roundRect">
            <a:avLst>
              <a:gd fmla="val 16667" name="adj"/>
            </a:avLst>
          </a:prstGeom>
          <a:solidFill>
            <a:schemeClr val="dk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700" u="none" cap="none" strike="noStrike">
                <a:solidFill>
                  <a:srgbClr val="FFFFFF"/>
                </a:solidFill>
                <a:latin typeface="Poppins"/>
                <a:ea typeface="Poppins"/>
                <a:cs typeface="Poppins"/>
                <a:sym typeface="Poppins"/>
              </a:rPr>
              <a:t>Discover Careers</a:t>
            </a:r>
            <a:endParaRPr b="0" i="0" sz="1700" u="none" cap="none" strike="noStrike">
              <a:solidFill>
                <a:srgbClr val="FFFFFF"/>
              </a:solidFill>
              <a:latin typeface="Poppins"/>
              <a:ea typeface="Poppins"/>
              <a:cs typeface="Poppins"/>
              <a:sym typeface="Poppins"/>
            </a:endParaRPr>
          </a:p>
        </p:txBody>
      </p:sp>
      <p:sp>
        <p:nvSpPr>
          <p:cNvPr id="267" name="Google Shape;267;g32a25530775_0_0"/>
          <p:cNvSpPr txBox="1"/>
          <p:nvPr/>
        </p:nvSpPr>
        <p:spPr>
          <a:xfrm>
            <a:off x="779719" y="3966062"/>
            <a:ext cx="1316700" cy="1511400"/>
          </a:xfrm>
          <a:prstGeom prst="rect">
            <a:avLst/>
          </a:prstGeom>
          <a:noFill/>
          <a:ln>
            <a:noFill/>
          </a:ln>
        </p:spPr>
        <p:txBody>
          <a:bodyPr anchorCtr="0" anchor="ctr" bIns="60925" lIns="0" spcFirstLastPara="1" rIns="0" wrap="square" tIns="60925">
            <a:spAutoFit/>
          </a:bodyPr>
          <a:lstStyle/>
          <a:p>
            <a:pPr indent="0" lvl="0" marL="0" marR="0" rtl="0" algn="ctr">
              <a:lnSpc>
                <a:spcPct val="120000"/>
              </a:lnSpc>
              <a:spcBef>
                <a:spcPts val="0"/>
              </a:spcBef>
              <a:spcAft>
                <a:spcPts val="0"/>
              </a:spcAft>
              <a:buClr>
                <a:srgbClr val="000000"/>
              </a:buClr>
              <a:buSzPts val="1100"/>
              <a:buFont typeface="Arial"/>
              <a:buNone/>
            </a:pPr>
            <a:r>
              <a:rPr b="1" i="0" lang="en-US" sz="1100" u="none" cap="none" strike="noStrike">
                <a:solidFill>
                  <a:srgbClr val="3F3F3F"/>
                </a:solidFill>
                <a:latin typeface="Poppins"/>
                <a:ea typeface="Poppins"/>
                <a:cs typeface="Poppins"/>
                <a:sym typeface="Poppins"/>
              </a:rPr>
              <a:t>NEW! </a:t>
            </a:r>
            <a:r>
              <a:rPr b="0" i="0" lang="en-US" sz="1100" u="none" cap="none" strike="noStrike">
                <a:solidFill>
                  <a:srgbClr val="3F3F3F"/>
                </a:solidFill>
                <a:latin typeface="Poppins"/>
                <a:ea typeface="Poppins"/>
                <a:cs typeface="Poppins"/>
                <a:sym typeface="Poppins"/>
              </a:rPr>
              <a:t>Transfr Trek</a:t>
            </a:r>
            <a:r>
              <a:rPr lang="en-US" sz="1100">
                <a:solidFill>
                  <a:srgbClr val="3F3F3F"/>
                </a:solidFill>
                <a:latin typeface="Poppins"/>
                <a:ea typeface="Poppins"/>
                <a:cs typeface="Poppins"/>
                <a:sym typeface="Poppins"/>
              </a:rPr>
              <a:t>’s mobile experience</a:t>
            </a:r>
            <a:r>
              <a:rPr b="0" i="0" lang="en-US" sz="1100" u="none" cap="none" strike="noStrike">
                <a:solidFill>
                  <a:srgbClr val="3F3F3F"/>
                </a:solidFill>
                <a:latin typeface="Poppins"/>
                <a:ea typeface="Poppins"/>
                <a:cs typeface="Poppins"/>
                <a:sym typeface="Poppins"/>
              </a:rPr>
              <a:t> has 100+ careers in 16 career clusters with robust planning tools.</a:t>
            </a:r>
            <a:endParaRPr b="0" i="0" sz="1900" u="none" cap="none" strike="noStrike">
              <a:solidFill>
                <a:srgbClr val="000000"/>
              </a:solidFill>
              <a:latin typeface="Poppins"/>
              <a:ea typeface="Poppins"/>
              <a:cs typeface="Poppins"/>
              <a:sym typeface="Poppins"/>
            </a:endParaRPr>
          </a:p>
        </p:txBody>
      </p:sp>
      <p:sp>
        <p:nvSpPr>
          <p:cNvPr id="268" name="Google Shape;268;g32a25530775_0_0"/>
          <p:cNvSpPr/>
          <p:nvPr/>
        </p:nvSpPr>
        <p:spPr>
          <a:xfrm flipH="1">
            <a:off x="2848700" y="3349967"/>
            <a:ext cx="1902900" cy="2537700"/>
          </a:xfrm>
          <a:prstGeom prst="frame">
            <a:avLst>
              <a:gd fmla="val 1556" name="adj1"/>
            </a:avLst>
          </a:prstGeom>
          <a:solidFill>
            <a:schemeClr val="dk1"/>
          </a:solidFill>
          <a:ln cap="flat" cmpd="sng" w="9525">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oboto"/>
              <a:ea typeface="Roboto"/>
              <a:cs typeface="Roboto"/>
              <a:sym typeface="Roboto"/>
            </a:endParaRPr>
          </a:p>
        </p:txBody>
      </p:sp>
      <p:sp>
        <p:nvSpPr>
          <p:cNvPr id="269" name="Google Shape;269;g32a25530775_0_0"/>
          <p:cNvSpPr/>
          <p:nvPr/>
        </p:nvSpPr>
        <p:spPr>
          <a:xfrm flipH="1">
            <a:off x="2834226" y="2699568"/>
            <a:ext cx="1950900" cy="853500"/>
          </a:xfrm>
          <a:prstGeom prst="roundRect">
            <a:avLst>
              <a:gd fmla="val 16667" name="adj"/>
            </a:avLst>
          </a:prstGeom>
          <a:solidFill>
            <a:schemeClr val="dk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700" u="none" cap="none" strike="noStrike">
                <a:solidFill>
                  <a:srgbClr val="FFFFFF"/>
                </a:solidFill>
                <a:latin typeface="Poppins"/>
                <a:ea typeface="Poppins"/>
                <a:cs typeface="Poppins"/>
                <a:sym typeface="Poppins"/>
              </a:rPr>
              <a:t>Experience a Career</a:t>
            </a:r>
            <a:endParaRPr b="0" i="0" sz="1700" u="none" cap="none" strike="noStrike">
              <a:solidFill>
                <a:srgbClr val="FFFFFF"/>
              </a:solidFill>
              <a:latin typeface="Poppins"/>
              <a:ea typeface="Poppins"/>
              <a:cs typeface="Poppins"/>
              <a:sym typeface="Poppins"/>
            </a:endParaRPr>
          </a:p>
        </p:txBody>
      </p:sp>
      <p:sp>
        <p:nvSpPr>
          <p:cNvPr id="270" name="Google Shape;270;g32a25530775_0_0"/>
          <p:cNvSpPr txBox="1"/>
          <p:nvPr/>
        </p:nvSpPr>
        <p:spPr>
          <a:xfrm>
            <a:off x="3146733" y="3838832"/>
            <a:ext cx="1316700" cy="1714500"/>
          </a:xfrm>
          <a:prstGeom prst="rect">
            <a:avLst/>
          </a:prstGeom>
          <a:noFill/>
          <a:ln>
            <a:noFill/>
          </a:ln>
        </p:spPr>
        <p:txBody>
          <a:bodyPr anchorCtr="0" anchor="ctr" bIns="60925" lIns="0" spcFirstLastPara="1" rIns="0" wrap="square" tIns="60925">
            <a:spAutoFit/>
          </a:bodyPr>
          <a:lstStyle/>
          <a:p>
            <a:pPr indent="0" lvl="0" marL="0" marR="0" rtl="0" algn="ctr">
              <a:lnSpc>
                <a:spcPct val="120000"/>
              </a:lnSpc>
              <a:spcBef>
                <a:spcPts val="0"/>
              </a:spcBef>
              <a:spcAft>
                <a:spcPts val="0"/>
              </a:spcAft>
              <a:buClr>
                <a:srgbClr val="000000"/>
              </a:buClr>
              <a:buSzPts val="1100"/>
              <a:buFont typeface="Arial"/>
              <a:buNone/>
            </a:pPr>
            <a:r>
              <a:rPr b="0" i="0" lang="en-US" sz="1100" u="none" cap="none" strike="noStrike">
                <a:solidFill>
                  <a:srgbClr val="3F3F3F"/>
                </a:solidFill>
                <a:latin typeface="Poppins"/>
                <a:ea typeface="Poppins"/>
                <a:cs typeface="Poppins"/>
                <a:sym typeface="Poppins"/>
              </a:rPr>
              <a:t>32 VR simulations enable an individual to experience a day in the life of a career, available with CC and in Spanish.</a:t>
            </a:r>
            <a:endParaRPr b="0" i="0" sz="1900" u="none" cap="none" strike="noStrike">
              <a:solidFill>
                <a:srgbClr val="000000"/>
              </a:solidFill>
              <a:latin typeface="Poppins"/>
              <a:ea typeface="Poppins"/>
              <a:cs typeface="Poppins"/>
              <a:sym typeface="Poppins"/>
            </a:endParaRPr>
          </a:p>
        </p:txBody>
      </p:sp>
      <p:sp>
        <p:nvSpPr>
          <p:cNvPr id="271" name="Google Shape;271;g32a25530775_0_0"/>
          <p:cNvSpPr/>
          <p:nvPr/>
        </p:nvSpPr>
        <p:spPr>
          <a:xfrm flipH="1">
            <a:off x="5189566" y="3349957"/>
            <a:ext cx="1950900" cy="2537700"/>
          </a:xfrm>
          <a:prstGeom prst="frame">
            <a:avLst>
              <a:gd fmla="val 1556" name="adj1"/>
            </a:avLst>
          </a:prstGeom>
          <a:solidFill>
            <a:srgbClr val="00B0F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oboto"/>
              <a:ea typeface="Roboto"/>
              <a:cs typeface="Roboto"/>
              <a:sym typeface="Roboto"/>
            </a:endParaRPr>
          </a:p>
        </p:txBody>
      </p:sp>
      <p:sp>
        <p:nvSpPr>
          <p:cNvPr id="272" name="Google Shape;272;g32a25530775_0_0"/>
          <p:cNvSpPr/>
          <p:nvPr/>
        </p:nvSpPr>
        <p:spPr>
          <a:xfrm flipH="1">
            <a:off x="5196018" y="2699569"/>
            <a:ext cx="1950900" cy="853500"/>
          </a:xfrm>
          <a:prstGeom prst="roundRect">
            <a:avLst>
              <a:gd fmla="val 16667" name="adj"/>
            </a:avLst>
          </a:prstGeom>
          <a:solidFill>
            <a:srgbClr val="00B0F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700" u="none" cap="none" strike="noStrike">
                <a:solidFill>
                  <a:srgbClr val="FFFFFF"/>
                </a:solidFill>
                <a:latin typeface="Poppins"/>
                <a:ea typeface="Poppins"/>
                <a:cs typeface="Poppins"/>
                <a:sym typeface="Poppins"/>
              </a:rPr>
              <a:t>Develop Foundational Skills</a:t>
            </a:r>
            <a:endParaRPr b="0" i="0" sz="1700" u="none" cap="none" strike="noStrike">
              <a:solidFill>
                <a:srgbClr val="FFFFFF"/>
              </a:solidFill>
              <a:latin typeface="Poppins"/>
              <a:ea typeface="Poppins"/>
              <a:cs typeface="Poppins"/>
              <a:sym typeface="Poppins"/>
            </a:endParaRPr>
          </a:p>
        </p:txBody>
      </p:sp>
      <p:sp>
        <p:nvSpPr>
          <p:cNvPr id="273" name="Google Shape;273;g32a25530775_0_0"/>
          <p:cNvSpPr txBox="1"/>
          <p:nvPr/>
        </p:nvSpPr>
        <p:spPr>
          <a:xfrm>
            <a:off x="5359733" y="3613890"/>
            <a:ext cx="1626900" cy="2121000"/>
          </a:xfrm>
          <a:prstGeom prst="rect">
            <a:avLst/>
          </a:prstGeom>
          <a:noFill/>
          <a:ln>
            <a:noFill/>
          </a:ln>
        </p:spPr>
        <p:txBody>
          <a:bodyPr anchorCtr="0" anchor="ctr" bIns="60925" lIns="0" spcFirstLastPara="1" rIns="0" wrap="square" tIns="60925">
            <a:spAutoFit/>
          </a:bodyPr>
          <a:lstStyle/>
          <a:p>
            <a:pPr indent="0" lvl="0" marL="0" marR="0" rtl="0" algn="ctr">
              <a:lnSpc>
                <a:spcPct val="120000"/>
              </a:lnSpc>
              <a:spcBef>
                <a:spcPts val="0"/>
              </a:spcBef>
              <a:spcAft>
                <a:spcPts val="0"/>
              </a:spcAft>
              <a:buClr>
                <a:srgbClr val="000000"/>
              </a:buClr>
              <a:buSzPts val="1100"/>
              <a:buFont typeface="Arial"/>
              <a:buNone/>
            </a:pPr>
            <a:r>
              <a:rPr b="0" i="0" lang="en-US" sz="1100" u="none" cap="none" strike="noStrike">
                <a:solidFill>
                  <a:srgbClr val="3F3F3F"/>
                </a:solidFill>
                <a:latin typeface="Poppins"/>
                <a:ea typeface="Poppins"/>
                <a:cs typeface="Poppins"/>
                <a:sym typeface="Poppins"/>
              </a:rPr>
              <a:t>Our VR-based Skills Training aligns to national standards set for safety, measurement, and other foundational skills such as OHSA, Precision Measurement, and more. </a:t>
            </a:r>
            <a:endParaRPr b="0" i="0" sz="1900" u="none" cap="none" strike="noStrike">
              <a:solidFill>
                <a:srgbClr val="000000"/>
              </a:solidFill>
              <a:latin typeface="Poppins"/>
              <a:ea typeface="Poppins"/>
              <a:cs typeface="Poppins"/>
              <a:sym typeface="Poppins"/>
            </a:endParaRPr>
          </a:p>
        </p:txBody>
      </p:sp>
      <p:sp>
        <p:nvSpPr>
          <p:cNvPr id="274" name="Google Shape;274;g32a25530775_0_0"/>
          <p:cNvSpPr/>
          <p:nvPr/>
        </p:nvSpPr>
        <p:spPr>
          <a:xfrm flipH="1">
            <a:off x="9916500" y="3349957"/>
            <a:ext cx="1950900" cy="2537700"/>
          </a:xfrm>
          <a:prstGeom prst="frame">
            <a:avLst>
              <a:gd fmla="val 1556" name="adj1"/>
            </a:avLst>
          </a:prstGeom>
          <a:solidFill>
            <a:srgbClr val="0082B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oboto"/>
              <a:ea typeface="Roboto"/>
              <a:cs typeface="Roboto"/>
              <a:sym typeface="Roboto"/>
            </a:endParaRPr>
          </a:p>
        </p:txBody>
      </p:sp>
      <p:sp>
        <p:nvSpPr>
          <p:cNvPr id="275" name="Google Shape;275;g32a25530775_0_0"/>
          <p:cNvSpPr/>
          <p:nvPr/>
        </p:nvSpPr>
        <p:spPr>
          <a:xfrm flipH="1">
            <a:off x="9913114" y="2699569"/>
            <a:ext cx="1950900" cy="853500"/>
          </a:xfrm>
          <a:prstGeom prst="roundRect">
            <a:avLst>
              <a:gd fmla="val 16667" name="adj"/>
            </a:avLst>
          </a:prstGeom>
          <a:solidFill>
            <a:srgbClr val="0082B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700" u="none" cap="none" strike="noStrike">
                <a:solidFill>
                  <a:srgbClr val="FFFFFF"/>
                </a:solidFill>
                <a:latin typeface="Poppins"/>
                <a:ea typeface="Poppins"/>
                <a:cs typeface="Poppins"/>
                <a:sym typeface="Poppins"/>
              </a:rPr>
              <a:t>Join the Workforce</a:t>
            </a:r>
            <a:endParaRPr b="0" i="0" sz="1700" u="none" cap="none" strike="noStrike">
              <a:solidFill>
                <a:srgbClr val="FFFFFF"/>
              </a:solidFill>
              <a:latin typeface="Poppins"/>
              <a:ea typeface="Poppins"/>
              <a:cs typeface="Poppins"/>
              <a:sym typeface="Poppins"/>
            </a:endParaRPr>
          </a:p>
        </p:txBody>
      </p:sp>
      <p:sp>
        <p:nvSpPr>
          <p:cNvPr id="276" name="Google Shape;276;g32a25530775_0_0"/>
          <p:cNvSpPr txBox="1"/>
          <p:nvPr/>
        </p:nvSpPr>
        <p:spPr>
          <a:xfrm>
            <a:off x="10209607" y="4095813"/>
            <a:ext cx="1316700" cy="1105200"/>
          </a:xfrm>
          <a:prstGeom prst="rect">
            <a:avLst/>
          </a:prstGeom>
          <a:noFill/>
          <a:ln>
            <a:noFill/>
          </a:ln>
        </p:spPr>
        <p:txBody>
          <a:bodyPr anchorCtr="0" anchor="ctr" bIns="60925" lIns="0" spcFirstLastPara="1" rIns="0" wrap="square" tIns="60925">
            <a:spAutoFit/>
          </a:bodyPr>
          <a:lstStyle/>
          <a:p>
            <a:pPr indent="0" lvl="0" marL="0" marR="0" rtl="0" algn="ctr">
              <a:lnSpc>
                <a:spcPct val="120000"/>
              </a:lnSpc>
              <a:spcBef>
                <a:spcPts val="0"/>
              </a:spcBef>
              <a:spcAft>
                <a:spcPts val="0"/>
              </a:spcAft>
              <a:buClr>
                <a:srgbClr val="000000"/>
              </a:buClr>
              <a:buSzPts val="1100"/>
              <a:buFont typeface="Arial"/>
              <a:buNone/>
            </a:pPr>
            <a:r>
              <a:rPr b="0" i="0" lang="en-US" sz="1100" u="none" cap="none" strike="noStrike">
                <a:solidFill>
                  <a:srgbClr val="3F3F3F"/>
                </a:solidFill>
                <a:latin typeface="Poppins"/>
                <a:ea typeface="Poppins"/>
                <a:cs typeface="Poppins"/>
                <a:sym typeface="Poppins"/>
              </a:rPr>
              <a:t>With the skills and confidence to succeed, start the journey to upward mobility!</a:t>
            </a:r>
            <a:endParaRPr b="0" i="0" sz="1900" u="none" cap="none" strike="noStrike">
              <a:solidFill>
                <a:srgbClr val="000000"/>
              </a:solidFill>
              <a:latin typeface="Poppins"/>
              <a:ea typeface="Poppins"/>
              <a:cs typeface="Poppins"/>
              <a:sym typeface="Poppins"/>
            </a:endParaRPr>
          </a:p>
        </p:txBody>
      </p:sp>
      <p:sp>
        <p:nvSpPr>
          <p:cNvPr id="277" name="Google Shape;277;g32a25530775_0_0"/>
          <p:cNvSpPr/>
          <p:nvPr/>
        </p:nvSpPr>
        <p:spPr>
          <a:xfrm flipH="1">
            <a:off x="7553032" y="3349957"/>
            <a:ext cx="1950900" cy="2537700"/>
          </a:xfrm>
          <a:prstGeom prst="frame">
            <a:avLst>
              <a:gd fmla="val 1556" name="adj1"/>
            </a:avLst>
          </a:prstGeom>
          <a:solidFill>
            <a:srgbClr val="00A4D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oboto"/>
              <a:ea typeface="Roboto"/>
              <a:cs typeface="Roboto"/>
              <a:sym typeface="Roboto"/>
            </a:endParaRPr>
          </a:p>
        </p:txBody>
      </p:sp>
      <p:sp>
        <p:nvSpPr>
          <p:cNvPr id="278" name="Google Shape;278;g32a25530775_0_0"/>
          <p:cNvSpPr/>
          <p:nvPr/>
        </p:nvSpPr>
        <p:spPr>
          <a:xfrm flipH="1">
            <a:off x="7557810" y="2699565"/>
            <a:ext cx="1950900" cy="853500"/>
          </a:xfrm>
          <a:prstGeom prst="roundRect">
            <a:avLst>
              <a:gd fmla="val 16667" name="adj"/>
            </a:avLst>
          </a:prstGeom>
          <a:solidFill>
            <a:srgbClr val="00B0F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700" u="none" cap="none" strike="noStrike">
                <a:solidFill>
                  <a:srgbClr val="FFFFFF"/>
                </a:solidFill>
                <a:latin typeface="Poppins"/>
                <a:ea typeface="Poppins"/>
                <a:cs typeface="Poppins"/>
                <a:sym typeface="Poppins"/>
              </a:rPr>
              <a:t>Train for a Career</a:t>
            </a:r>
            <a:endParaRPr b="0" i="0" sz="1700" u="none" cap="none" strike="noStrike">
              <a:solidFill>
                <a:srgbClr val="FFFFFF"/>
              </a:solidFill>
              <a:latin typeface="Poppins"/>
              <a:ea typeface="Poppins"/>
              <a:cs typeface="Poppins"/>
              <a:sym typeface="Poppins"/>
            </a:endParaRPr>
          </a:p>
        </p:txBody>
      </p:sp>
      <p:sp>
        <p:nvSpPr>
          <p:cNvPr id="279" name="Google Shape;279;g32a25530775_0_0"/>
          <p:cNvSpPr/>
          <p:nvPr/>
        </p:nvSpPr>
        <p:spPr>
          <a:xfrm>
            <a:off x="2408240" y="4144165"/>
            <a:ext cx="426900" cy="595500"/>
          </a:xfrm>
          <a:prstGeom prst="rightArrow">
            <a:avLst>
              <a:gd fmla="val 50000" name="adj1"/>
              <a:gd fmla="val 50000" name="adj2"/>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g32a25530775_0_0"/>
          <p:cNvSpPr/>
          <p:nvPr/>
        </p:nvSpPr>
        <p:spPr>
          <a:xfrm>
            <a:off x="4781705" y="4144165"/>
            <a:ext cx="426900" cy="595500"/>
          </a:xfrm>
          <a:prstGeom prst="rightArrow">
            <a:avLst>
              <a:gd fmla="val 50000" name="adj1"/>
              <a:gd fmla="val 50000" name="adj2"/>
            </a:avLst>
          </a:prstGeom>
          <a:solidFill>
            <a:srgbClr val="0BC0F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 name="Google Shape;281;g32a25530775_0_0"/>
          <p:cNvSpPr/>
          <p:nvPr/>
        </p:nvSpPr>
        <p:spPr>
          <a:xfrm>
            <a:off x="7137756" y="4144165"/>
            <a:ext cx="426900" cy="595500"/>
          </a:xfrm>
          <a:prstGeom prst="rightArrow">
            <a:avLst>
              <a:gd fmla="val 50000" name="adj1"/>
              <a:gd fmla="val 50000" name="adj2"/>
            </a:avLst>
          </a:prstGeom>
          <a:solidFill>
            <a:srgbClr val="0BC0F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 name="Google Shape;282;g32a25530775_0_0"/>
          <p:cNvSpPr/>
          <p:nvPr/>
        </p:nvSpPr>
        <p:spPr>
          <a:xfrm>
            <a:off x="9495965" y="4144165"/>
            <a:ext cx="426900" cy="595500"/>
          </a:xfrm>
          <a:prstGeom prst="rightArrow">
            <a:avLst>
              <a:gd fmla="val 50000" name="adj1"/>
              <a:gd fmla="val 50000" name="adj2"/>
            </a:avLst>
          </a:prstGeom>
          <a:solidFill>
            <a:srgbClr val="0BC0F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 name="Google Shape;283;g32a25530775_0_0"/>
          <p:cNvSpPr txBox="1"/>
          <p:nvPr/>
        </p:nvSpPr>
        <p:spPr>
          <a:xfrm>
            <a:off x="942601" y="344900"/>
            <a:ext cx="10306800" cy="543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500"/>
              <a:buFont typeface="Arial"/>
              <a:buNone/>
            </a:pPr>
            <a:r>
              <a:rPr b="1" lang="en-US" sz="2900">
                <a:solidFill>
                  <a:srgbClr val="1F4280"/>
                </a:solidFill>
                <a:latin typeface="Poppins"/>
                <a:ea typeface="Poppins"/>
                <a:cs typeface="Poppins"/>
                <a:sym typeface="Poppins"/>
              </a:rPr>
              <a:t>Supporting the </a:t>
            </a:r>
            <a:r>
              <a:rPr b="1" lang="en-US" sz="2900">
                <a:solidFill>
                  <a:srgbClr val="1F4280"/>
                </a:solidFill>
                <a:latin typeface="Poppins"/>
                <a:ea typeface="Poppins"/>
                <a:cs typeface="Poppins"/>
                <a:sym typeface="Poppins"/>
                <a:extLst>
                  <a:ext uri="http://customooxmlschemas.google.com/">
                    <go:slidesCustomData xmlns:go="http://customooxmlschemas.google.com/" textRoundtripDataId="0"/>
                  </a:ext>
                </a:extLst>
              </a:rPr>
              <a:t>Classro</a:t>
            </a:r>
            <a:r>
              <a:rPr b="1" lang="en-US" sz="2900">
                <a:solidFill>
                  <a:srgbClr val="1F4280"/>
                </a:solidFill>
                <a:latin typeface="Poppins"/>
                <a:ea typeface="Poppins"/>
                <a:cs typeface="Poppins"/>
                <a:sym typeface="Poppins"/>
                <a:extLst>
                  <a:ext uri="http://customooxmlschemas.google.com/">
                    <go:slidesCustomData xmlns:go="http://customooxmlschemas.google.com/" textRoundtripDataId="1"/>
                  </a:ext>
                </a:extLst>
              </a:rPr>
              <a:t>om-to-Care</a:t>
            </a:r>
            <a:r>
              <a:rPr b="1" lang="en-US" sz="2900">
                <a:solidFill>
                  <a:srgbClr val="1F4280"/>
                </a:solidFill>
                <a:latin typeface="Poppins"/>
                <a:ea typeface="Poppins"/>
                <a:cs typeface="Poppins"/>
                <a:sym typeface="Poppins"/>
                <a:extLst>
                  <a:ext uri="http://customooxmlschemas.google.com/">
                    <go:slidesCustomData xmlns:go="http://customooxmlschemas.google.com/" textRoundtripDataId="2"/>
                  </a:ext>
                </a:extLst>
              </a:rPr>
              <a:t>er</a:t>
            </a:r>
            <a:r>
              <a:rPr b="1" lang="en-US" sz="2900">
                <a:solidFill>
                  <a:srgbClr val="1F4280"/>
                </a:solidFill>
                <a:latin typeface="Poppins"/>
                <a:ea typeface="Poppins"/>
                <a:cs typeface="Poppins"/>
                <a:sym typeface="Poppins"/>
              </a:rPr>
              <a:t> Pathway</a:t>
            </a:r>
            <a:endParaRPr b="1" sz="2900">
              <a:solidFill>
                <a:srgbClr val="1F4280"/>
              </a:solidFill>
              <a:latin typeface="Poppins"/>
              <a:ea typeface="Poppins"/>
              <a:cs typeface="Poppins"/>
              <a:sym typeface="Poppins"/>
            </a:endParaRPr>
          </a:p>
        </p:txBody>
      </p:sp>
      <p:cxnSp>
        <p:nvCxnSpPr>
          <p:cNvPr id="284" name="Google Shape;284;g32a25530775_0_0"/>
          <p:cNvCxnSpPr/>
          <p:nvPr/>
        </p:nvCxnSpPr>
        <p:spPr>
          <a:xfrm>
            <a:off x="420669" y="2286665"/>
            <a:ext cx="11149200" cy="0"/>
          </a:xfrm>
          <a:prstGeom prst="straightConnector1">
            <a:avLst/>
          </a:prstGeom>
          <a:noFill/>
          <a:ln cap="flat" cmpd="sng" w="9525">
            <a:solidFill>
              <a:srgbClr val="0082B0"/>
            </a:solidFill>
            <a:prstDash val="dash"/>
            <a:round/>
            <a:headEnd len="sm" w="sm" type="none"/>
            <a:tailEnd len="sm" w="sm" type="none"/>
          </a:ln>
        </p:spPr>
      </p:cxnSp>
      <p:cxnSp>
        <p:nvCxnSpPr>
          <p:cNvPr id="285" name="Google Shape;285;g32a25530775_0_0"/>
          <p:cNvCxnSpPr/>
          <p:nvPr/>
        </p:nvCxnSpPr>
        <p:spPr>
          <a:xfrm>
            <a:off x="2739299" y="2286665"/>
            <a:ext cx="1734300" cy="0"/>
          </a:xfrm>
          <a:prstGeom prst="straightConnector1">
            <a:avLst/>
          </a:prstGeom>
          <a:noFill/>
          <a:ln cap="flat" cmpd="sng" w="9525">
            <a:solidFill>
              <a:srgbClr val="0094C8"/>
            </a:solidFill>
            <a:prstDash val="dash"/>
            <a:round/>
            <a:headEnd len="sm" w="sm" type="none"/>
            <a:tailEnd len="sm" w="sm" type="none"/>
          </a:ln>
        </p:spPr>
      </p:cxnSp>
      <p:cxnSp>
        <p:nvCxnSpPr>
          <p:cNvPr id="286" name="Google Shape;286;g32a25530775_0_0"/>
          <p:cNvCxnSpPr/>
          <p:nvPr/>
        </p:nvCxnSpPr>
        <p:spPr>
          <a:xfrm>
            <a:off x="4941661" y="2286644"/>
            <a:ext cx="4632900" cy="0"/>
          </a:xfrm>
          <a:prstGeom prst="straightConnector1">
            <a:avLst/>
          </a:prstGeom>
          <a:noFill/>
          <a:ln cap="flat" cmpd="sng" w="9525">
            <a:solidFill>
              <a:srgbClr val="00B0F0"/>
            </a:solidFill>
            <a:prstDash val="dash"/>
            <a:round/>
            <a:headEnd len="sm" w="sm" type="none"/>
            <a:tailEnd len="sm" w="sm" type="none"/>
          </a:ln>
        </p:spPr>
      </p:cxnSp>
      <p:sp>
        <p:nvSpPr>
          <p:cNvPr id="287" name="Google Shape;287;g32a25530775_0_0"/>
          <p:cNvSpPr txBox="1"/>
          <p:nvPr/>
        </p:nvSpPr>
        <p:spPr>
          <a:xfrm>
            <a:off x="599285" y="1538057"/>
            <a:ext cx="1360500" cy="24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Poppins"/>
                <a:ea typeface="Poppins"/>
                <a:cs typeface="Poppins"/>
                <a:sym typeface="Poppins"/>
              </a:rPr>
              <a:t>Career Awareness</a:t>
            </a:r>
            <a:endParaRPr b="1" i="0" sz="1300" u="none" cap="none" strike="noStrike">
              <a:solidFill>
                <a:schemeClr val="dk1"/>
              </a:solidFill>
              <a:latin typeface="Poppins"/>
              <a:ea typeface="Poppins"/>
              <a:cs typeface="Poppins"/>
              <a:sym typeface="Poppins"/>
            </a:endParaRPr>
          </a:p>
        </p:txBody>
      </p:sp>
      <p:sp>
        <p:nvSpPr>
          <p:cNvPr id="288" name="Google Shape;288;g32a25530775_0_0"/>
          <p:cNvSpPr txBox="1"/>
          <p:nvPr/>
        </p:nvSpPr>
        <p:spPr>
          <a:xfrm>
            <a:off x="3005269" y="1538057"/>
            <a:ext cx="1360500" cy="24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Poppins"/>
                <a:ea typeface="Poppins"/>
                <a:cs typeface="Poppins"/>
                <a:sym typeface="Poppins"/>
              </a:rPr>
              <a:t>Career Exploration</a:t>
            </a:r>
            <a:endParaRPr b="1" i="0" sz="1300" u="none" cap="none" strike="noStrike">
              <a:solidFill>
                <a:schemeClr val="dk1"/>
              </a:solidFill>
              <a:latin typeface="Poppins"/>
              <a:ea typeface="Poppins"/>
              <a:cs typeface="Poppins"/>
              <a:sym typeface="Poppins"/>
            </a:endParaRPr>
          </a:p>
        </p:txBody>
      </p:sp>
      <p:sp>
        <p:nvSpPr>
          <p:cNvPr id="289" name="Google Shape;289;g32a25530775_0_0"/>
          <p:cNvSpPr txBox="1"/>
          <p:nvPr/>
        </p:nvSpPr>
        <p:spPr>
          <a:xfrm>
            <a:off x="5186689" y="1538057"/>
            <a:ext cx="1805700" cy="296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94C8"/>
                </a:solidFill>
                <a:latin typeface="Poppins"/>
                <a:ea typeface="Poppins"/>
                <a:cs typeface="Poppins"/>
                <a:sym typeface="Poppins"/>
              </a:rPr>
              <a:t>Career Preparation</a:t>
            </a:r>
            <a:endParaRPr b="1" i="0" sz="1300" u="none" cap="none" strike="noStrike">
              <a:solidFill>
                <a:srgbClr val="0094C8"/>
              </a:solidFill>
              <a:latin typeface="Poppins"/>
              <a:ea typeface="Poppins"/>
              <a:cs typeface="Poppins"/>
              <a:sym typeface="Poppins"/>
            </a:endParaRPr>
          </a:p>
        </p:txBody>
      </p:sp>
      <p:sp>
        <p:nvSpPr>
          <p:cNvPr id="290" name="Google Shape;290;g32a25530775_0_0"/>
          <p:cNvSpPr txBox="1"/>
          <p:nvPr/>
        </p:nvSpPr>
        <p:spPr>
          <a:xfrm>
            <a:off x="10166007" y="1538057"/>
            <a:ext cx="1360500" cy="24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94C8"/>
                </a:solidFill>
                <a:latin typeface="Poppins"/>
                <a:ea typeface="Poppins"/>
                <a:cs typeface="Poppins"/>
                <a:sym typeface="Poppins"/>
              </a:rPr>
              <a:t>Career Placement</a:t>
            </a:r>
            <a:endParaRPr b="1" i="0" sz="1300" u="none" cap="none" strike="noStrike">
              <a:solidFill>
                <a:srgbClr val="0094C8"/>
              </a:solidFill>
              <a:latin typeface="Poppins"/>
              <a:ea typeface="Poppins"/>
              <a:cs typeface="Poppins"/>
              <a:sym typeface="Poppins"/>
            </a:endParaRPr>
          </a:p>
        </p:txBody>
      </p:sp>
      <p:sp>
        <p:nvSpPr>
          <p:cNvPr id="291" name="Google Shape;291;g32a25530775_0_0"/>
          <p:cNvSpPr/>
          <p:nvPr/>
        </p:nvSpPr>
        <p:spPr>
          <a:xfrm flipH="1">
            <a:off x="3563659" y="2159489"/>
            <a:ext cx="257700" cy="2544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grpSp>
        <p:nvGrpSpPr>
          <p:cNvPr id="292" name="Google Shape;292;g32a25530775_0_0"/>
          <p:cNvGrpSpPr/>
          <p:nvPr/>
        </p:nvGrpSpPr>
        <p:grpSpPr>
          <a:xfrm>
            <a:off x="1118969" y="2170079"/>
            <a:ext cx="257645" cy="254327"/>
            <a:chOff x="1653602" y="1571491"/>
            <a:chExt cx="1070400" cy="1070400"/>
          </a:xfrm>
        </p:grpSpPr>
        <p:sp>
          <p:nvSpPr>
            <p:cNvPr id="293" name="Google Shape;293;g32a25530775_0_0"/>
            <p:cNvSpPr/>
            <p:nvPr/>
          </p:nvSpPr>
          <p:spPr>
            <a:xfrm flipH="1">
              <a:off x="1653602" y="1571491"/>
              <a:ext cx="1070400" cy="10704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sp>
          <p:nvSpPr>
            <p:cNvPr id="294" name="Google Shape;294;g32a25530775_0_0"/>
            <p:cNvSpPr/>
            <p:nvPr/>
          </p:nvSpPr>
          <p:spPr>
            <a:xfrm flipH="1">
              <a:off x="2064934" y="1771396"/>
              <a:ext cx="581400" cy="5814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grpSp>
      <p:sp>
        <p:nvSpPr>
          <p:cNvPr id="295" name="Google Shape;295;g32a25530775_0_0"/>
          <p:cNvSpPr/>
          <p:nvPr/>
        </p:nvSpPr>
        <p:spPr>
          <a:xfrm flipH="1">
            <a:off x="5935753" y="2159489"/>
            <a:ext cx="257700" cy="254400"/>
          </a:xfrm>
          <a:prstGeom prst="ellipse">
            <a:avLst/>
          </a:prstGeom>
          <a:solidFill>
            <a:srgbClr val="00B0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sp>
        <p:nvSpPr>
          <p:cNvPr id="296" name="Google Shape;296;g32a25530775_0_0"/>
          <p:cNvSpPr/>
          <p:nvPr/>
        </p:nvSpPr>
        <p:spPr>
          <a:xfrm flipH="1">
            <a:off x="8268492" y="2159489"/>
            <a:ext cx="257700" cy="254400"/>
          </a:xfrm>
          <a:prstGeom prst="ellipse">
            <a:avLst/>
          </a:prstGeom>
          <a:solidFill>
            <a:srgbClr val="00B0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sp>
        <p:nvSpPr>
          <p:cNvPr id="297" name="Google Shape;297;g32a25530775_0_0"/>
          <p:cNvSpPr/>
          <p:nvPr/>
        </p:nvSpPr>
        <p:spPr>
          <a:xfrm flipH="1">
            <a:off x="10687277" y="2159489"/>
            <a:ext cx="257700" cy="254400"/>
          </a:xfrm>
          <a:prstGeom prst="ellipse">
            <a:avLst/>
          </a:prstGeom>
          <a:solidFill>
            <a:srgbClr val="0094C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Roboto"/>
              <a:ea typeface="Roboto"/>
              <a:cs typeface="Roboto"/>
              <a:sym typeface="Roboto"/>
            </a:endParaRPr>
          </a:p>
        </p:txBody>
      </p:sp>
      <p:sp>
        <p:nvSpPr>
          <p:cNvPr id="298" name="Google Shape;298;g32a25530775_0_0"/>
          <p:cNvSpPr txBox="1"/>
          <p:nvPr/>
        </p:nvSpPr>
        <p:spPr>
          <a:xfrm>
            <a:off x="7553211" y="1541740"/>
            <a:ext cx="1591200" cy="24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94C8"/>
                </a:solidFill>
                <a:latin typeface="Poppins"/>
                <a:ea typeface="Poppins"/>
                <a:cs typeface="Poppins"/>
                <a:sym typeface="Poppins"/>
              </a:rPr>
              <a:t>Career Training</a:t>
            </a:r>
            <a:endParaRPr b="1" i="0" sz="1300" u="none" cap="none" strike="noStrike">
              <a:solidFill>
                <a:srgbClr val="0094C8"/>
              </a:solidFill>
              <a:latin typeface="Poppins"/>
              <a:ea typeface="Poppins"/>
              <a:cs typeface="Poppins"/>
              <a:sym typeface="Poppins"/>
            </a:endParaRPr>
          </a:p>
        </p:txBody>
      </p:sp>
      <p:sp>
        <p:nvSpPr>
          <p:cNvPr id="299" name="Google Shape;299;g32a25530775_0_0"/>
          <p:cNvSpPr txBox="1"/>
          <p:nvPr/>
        </p:nvSpPr>
        <p:spPr>
          <a:xfrm>
            <a:off x="7822567" y="3610593"/>
            <a:ext cx="1477500" cy="2121000"/>
          </a:xfrm>
          <a:prstGeom prst="rect">
            <a:avLst/>
          </a:prstGeom>
          <a:noFill/>
          <a:ln>
            <a:noFill/>
          </a:ln>
        </p:spPr>
        <p:txBody>
          <a:bodyPr anchorCtr="0" anchor="ctr" bIns="60925" lIns="0" spcFirstLastPara="1" rIns="0" wrap="square" tIns="60925">
            <a:spAutoFit/>
          </a:bodyPr>
          <a:lstStyle/>
          <a:p>
            <a:pPr indent="0" lvl="0" marL="0" rtl="0" algn="ctr">
              <a:lnSpc>
                <a:spcPct val="120000"/>
              </a:lnSpc>
              <a:spcBef>
                <a:spcPts val="0"/>
              </a:spcBef>
              <a:spcAft>
                <a:spcPts val="0"/>
              </a:spcAft>
              <a:buClr>
                <a:srgbClr val="000000"/>
              </a:buClr>
              <a:buSzPts val="1500"/>
              <a:buFont typeface="Arial"/>
              <a:buNone/>
            </a:pPr>
            <a:r>
              <a:rPr lang="en-US" sz="1100">
                <a:solidFill>
                  <a:srgbClr val="3F3F3F"/>
                </a:solidFill>
                <a:latin typeface="Poppins"/>
                <a:ea typeface="Poppins"/>
                <a:cs typeface="Poppins"/>
                <a:sym typeface="Poppins"/>
                <a:extLst>
                  <a:ext uri="http://customooxmlschemas.google.com/">
                    <go:slidesCustomData xmlns:go="http://customooxmlschemas.google.com/" textRoundtripDataId="3"/>
                  </a:ext>
                </a:extLst>
              </a:rPr>
              <a:t>With 300+ VR simulations in 8 high-growth sectors, our Skills Training enhances career programs or offers turnkey Pre-Employment solutions</a:t>
            </a:r>
            <a:endParaRPr sz="1100">
              <a:solidFill>
                <a:srgbClr val="3F3F3F"/>
              </a:solidFill>
              <a:latin typeface="Poppins"/>
              <a:ea typeface="Poppins"/>
              <a:cs typeface="Poppins"/>
              <a:sym typeface="Poppins"/>
            </a:endParaRPr>
          </a:p>
          <a:p>
            <a:pPr indent="0" lvl="0" marL="0" marR="0" rtl="0" algn="ctr">
              <a:lnSpc>
                <a:spcPct val="120000"/>
              </a:lnSpc>
              <a:spcBef>
                <a:spcPts val="0"/>
              </a:spcBef>
              <a:spcAft>
                <a:spcPts val="0"/>
              </a:spcAft>
              <a:buClr>
                <a:srgbClr val="000000"/>
              </a:buClr>
              <a:buSzPts val="1100"/>
              <a:buFont typeface="Arial"/>
              <a:buNone/>
            </a:pPr>
            <a:r>
              <a:t/>
            </a:r>
            <a:endParaRPr sz="1100">
              <a:solidFill>
                <a:srgbClr val="3F3F3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058b4aef54_0_0"/>
          <p:cNvSpPr txBox="1"/>
          <p:nvPr/>
        </p:nvSpPr>
        <p:spPr>
          <a:xfrm>
            <a:off x="1090167" y="421133"/>
            <a:ext cx="10011900" cy="6684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002E6D"/>
                </a:solidFill>
                <a:latin typeface="Poppins"/>
                <a:ea typeface="Poppins"/>
                <a:cs typeface="Poppins"/>
                <a:sym typeface="Poppins"/>
              </a:rPr>
              <a:t>30+ Occupations to explore in Transfr</a:t>
            </a:r>
            <a:endParaRPr b="1" i="0" sz="3300" u="none" cap="none" strike="noStrike">
              <a:solidFill>
                <a:srgbClr val="002E6D"/>
              </a:solidFill>
              <a:latin typeface="Poppins"/>
              <a:ea typeface="Poppins"/>
              <a:cs typeface="Poppins"/>
              <a:sym typeface="Poppins"/>
            </a:endParaRPr>
          </a:p>
        </p:txBody>
      </p:sp>
      <p:sp>
        <p:nvSpPr>
          <p:cNvPr id="305" name="Google Shape;305;g3058b4aef54_0_0"/>
          <p:cNvSpPr txBox="1"/>
          <p:nvPr/>
        </p:nvSpPr>
        <p:spPr>
          <a:xfrm>
            <a:off x="8426700" y="1619067"/>
            <a:ext cx="3343500" cy="5455200"/>
          </a:xfrm>
          <a:prstGeom prst="rect">
            <a:avLst/>
          </a:prstGeom>
          <a:noFill/>
          <a:ln>
            <a:noFill/>
          </a:ln>
        </p:spPr>
        <p:txBody>
          <a:bodyPr anchorCtr="0" anchor="t" bIns="60975" lIns="60975" spcFirstLastPara="1" rIns="60975" wrap="square" tIns="60975">
            <a:noAutofit/>
          </a:bodyPr>
          <a:lstStyle/>
          <a:p>
            <a:pPr indent="0" lvl="0" marL="0" marR="0" rtl="0" algn="l">
              <a:lnSpc>
                <a:spcPct val="115000"/>
              </a:lnSpc>
              <a:spcBef>
                <a:spcPts val="0"/>
              </a:spcBef>
              <a:spcAft>
                <a:spcPts val="0"/>
              </a:spcAft>
              <a:buClr>
                <a:schemeClr val="dk1"/>
              </a:buClr>
              <a:buSzPts val="1500"/>
              <a:buFont typeface="Arial"/>
              <a:buNone/>
            </a:pPr>
            <a:r>
              <a:rPr b="1" i="0" lang="en-US" sz="1500" u="none" cap="none" strike="noStrike">
                <a:solidFill>
                  <a:schemeClr val="dk1"/>
                </a:solidFill>
                <a:latin typeface="Poppins"/>
                <a:ea typeface="Poppins"/>
                <a:cs typeface="Poppins"/>
                <a:sym typeface="Poppins"/>
              </a:rPr>
              <a:t>Transportation, Distribution </a:t>
            </a:r>
            <a:br>
              <a:rPr b="1" i="0" lang="en-US" sz="1500" u="none" cap="none" strike="noStrike">
                <a:solidFill>
                  <a:schemeClr val="dk1"/>
                </a:solidFill>
                <a:latin typeface="Poppins"/>
                <a:ea typeface="Poppins"/>
                <a:cs typeface="Poppins"/>
                <a:sym typeface="Poppins"/>
              </a:rPr>
            </a:br>
            <a:r>
              <a:rPr b="1" i="0" lang="en-US" sz="1500" u="none" cap="none" strike="noStrike">
                <a:solidFill>
                  <a:schemeClr val="dk1"/>
                </a:solidFill>
                <a:latin typeface="Poppins"/>
                <a:ea typeface="Poppins"/>
                <a:cs typeface="Poppins"/>
                <a:sym typeface="Poppins"/>
              </a:rPr>
              <a:t>&amp; Logistics:</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Airframe and Powerplant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Electric Vehicle Service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Automotive Service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CDL Truck Driver</a:t>
            </a:r>
            <a:r>
              <a:rPr b="1" i="0" lang="en-US" sz="1300" u="none" cap="none" strike="noStrike">
                <a:solidFill>
                  <a:srgbClr val="0BC0FF"/>
                </a:solidFill>
                <a:latin typeface="Manrope"/>
                <a:ea typeface="Manrope"/>
                <a:cs typeface="Manrope"/>
                <a:sym typeface="Manrope"/>
              </a:rPr>
              <a:t>- NEW!</a:t>
            </a:r>
            <a:r>
              <a:rPr b="0" i="0" lang="en-US" sz="1300" u="none" cap="none" strike="noStrike">
                <a:solidFill>
                  <a:srgbClr val="44546A"/>
                </a:solidFill>
                <a:latin typeface="Manrope Medium"/>
                <a:ea typeface="Manrope Medium"/>
                <a:cs typeface="Manrope Medium"/>
                <a:sym typeface="Manrope Medium"/>
              </a:rPr>
              <a:t>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rPr b="1" i="0" lang="en-US" sz="1500" u="none" cap="none" strike="noStrike">
                <a:solidFill>
                  <a:schemeClr val="dk1"/>
                </a:solidFill>
                <a:latin typeface="Poppins"/>
                <a:ea typeface="Poppins"/>
                <a:cs typeface="Poppins"/>
                <a:sym typeface="Poppins"/>
              </a:rPr>
              <a:t>Agriculture, Food </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500"/>
              <a:buFont typeface="Arial"/>
              <a:buNone/>
            </a:pPr>
            <a:r>
              <a:rPr b="1" i="0" lang="en-US" sz="1500" u="none" cap="none" strike="noStrike">
                <a:solidFill>
                  <a:schemeClr val="dk1"/>
                </a:solidFill>
                <a:latin typeface="Poppins"/>
                <a:ea typeface="Poppins"/>
                <a:cs typeface="Poppins"/>
                <a:sym typeface="Poppins"/>
              </a:rPr>
              <a:t>&amp; Natural Resources</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Diesel Farm Equipment Mechanic</a:t>
            </a:r>
            <a:r>
              <a:rPr b="1" i="0" lang="en-US" sz="1300" u="none" cap="none" strike="noStrike">
                <a:solidFill>
                  <a:srgbClr val="0BC0FF"/>
                </a:solidFill>
                <a:latin typeface="Manrope"/>
                <a:ea typeface="Manrope"/>
                <a:cs typeface="Manrope"/>
                <a:sym typeface="Manrope"/>
              </a:rPr>
              <a:t>- NEW!</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rPr b="1" i="0" lang="en-US" sz="1500" u="none" cap="none" strike="noStrike">
                <a:solidFill>
                  <a:schemeClr val="dk1"/>
                </a:solidFill>
                <a:latin typeface="Poppins"/>
                <a:ea typeface="Poppins"/>
                <a:cs typeface="Poppins"/>
                <a:sym typeface="Poppins"/>
              </a:rPr>
              <a:t>Hospitality &amp; Tourism:</a:t>
            </a:r>
            <a:br>
              <a:rPr b="1" i="0" lang="en-US" sz="1500" u="none" cap="none" strike="noStrike">
                <a:solidFill>
                  <a:schemeClr val="dk1"/>
                </a:solidFill>
                <a:latin typeface="Poppins"/>
                <a:ea typeface="Poppins"/>
                <a:cs typeface="Poppins"/>
                <a:sym typeface="Poppins"/>
              </a:rPr>
            </a:br>
            <a:r>
              <a:rPr b="0" i="0" lang="en-US" sz="1300" u="none" cap="none" strike="noStrike">
                <a:solidFill>
                  <a:srgbClr val="44546A"/>
                </a:solidFill>
                <a:latin typeface="Manrope Medium"/>
                <a:ea typeface="Manrope Medium"/>
                <a:cs typeface="Manrope Medium"/>
                <a:sym typeface="Manrope Medium"/>
              </a:rPr>
              <a:t>Restaurant Manager </a:t>
            </a:r>
            <a:r>
              <a:rPr b="1" i="0" lang="en-US" sz="1300" u="none" cap="none" strike="noStrike">
                <a:solidFill>
                  <a:srgbClr val="0BC0FF"/>
                </a:solidFill>
                <a:latin typeface="Manrope"/>
                <a:ea typeface="Manrope"/>
                <a:cs typeface="Manrope"/>
                <a:sym typeface="Manrope"/>
              </a:rPr>
              <a:t>- NEW!</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Chef </a:t>
            </a:r>
            <a:r>
              <a:rPr b="1" i="0" lang="en-US" sz="1300" u="none" cap="none" strike="noStrike">
                <a:solidFill>
                  <a:srgbClr val="0BC0FF"/>
                </a:solidFill>
                <a:latin typeface="Manrope"/>
                <a:ea typeface="Manrope"/>
                <a:cs typeface="Manrope"/>
                <a:sym typeface="Manrope"/>
              </a:rPr>
              <a:t>- NEW!</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Arts, A/V Technology, &amp; Communication:</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500"/>
              <a:buFont typeface="Arial"/>
              <a:buNone/>
            </a:pPr>
            <a:r>
              <a:rPr b="0" i="0" lang="en-US" sz="1300" u="none" cap="none" strike="noStrike">
                <a:solidFill>
                  <a:srgbClr val="44546A"/>
                </a:solidFill>
                <a:latin typeface="Manrope Medium"/>
                <a:ea typeface="Manrope Medium"/>
                <a:cs typeface="Manrope Medium"/>
                <a:sym typeface="Manrope Medium"/>
              </a:rPr>
              <a:t>Graphic Designer </a:t>
            </a:r>
            <a:r>
              <a:rPr b="1" i="0" lang="en-US" sz="1300" u="none" cap="none" strike="noStrike">
                <a:solidFill>
                  <a:srgbClr val="0BC0FF"/>
                </a:solidFill>
                <a:latin typeface="Manrope"/>
                <a:ea typeface="Manrope"/>
                <a:cs typeface="Manrope"/>
                <a:sym typeface="Manrope"/>
              </a:rPr>
              <a:t>- NEW!</a:t>
            </a:r>
            <a:r>
              <a:rPr b="0" i="0" lang="en-US" sz="1300" u="none" cap="none" strike="noStrike">
                <a:solidFill>
                  <a:srgbClr val="44546A"/>
                </a:solidFill>
                <a:latin typeface="Manrope Medium"/>
                <a:ea typeface="Manrope Medium"/>
                <a:cs typeface="Manrope Medium"/>
                <a:sym typeface="Manrope Medium"/>
              </a:rPr>
              <a:t>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chemeClr val="dk1"/>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4546A"/>
              </a:solidFill>
              <a:latin typeface="Manrope Medium"/>
              <a:ea typeface="Manrope Medium"/>
              <a:cs typeface="Manrope Medium"/>
              <a:sym typeface="Manrope Medium"/>
            </a:endParaRPr>
          </a:p>
        </p:txBody>
      </p:sp>
      <p:sp>
        <p:nvSpPr>
          <p:cNvPr id="306" name="Google Shape;306;g3058b4aef54_0_0"/>
          <p:cNvSpPr txBox="1"/>
          <p:nvPr/>
        </p:nvSpPr>
        <p:spPr>
          <a:xfrm>
            <a:off x="1027767" y="1619067"/>
            <a:ext cx="4659300" cy="47925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04306B"/>
                </a:solidFill>
                <a:latin typeface="Poppins"/>
                <a:ea typeface="Poppins"/>
                <a:cs typeface="Poppins"/>
                <a:sym typeface="Poppins"/>
              </a:rPr>
              <a:t>Architecture &amp; Construction:</a:t>
            </a:r>
            <a:endParaRPr b="1" i="0" sz="1500" u="none" cap="none" strike="noStrike">
              <a:solidFill>
                <a:srgbClr val="04306B"/>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Broadband Utility Construction</a:t>
            </a:r>
            <a:r>
              <a:rPr b="1" i="0" lang="en-US" sz="1300" u="none" cap="none" strike="noStrike">
                <a:solidFill>
                  <a:srgbClr val="44546A"/>
                </a:solidFill>
                <a:latin typeface="Manrope"/>
                <a:ea typeface="Manrope"/>
                <a:cs typeface="Manrope"/>
                <a:sym typeface="Manrope"/>
              </a:rPr>
              <a:t>*</a:t>
            </a:r>
            <a:endParaRPr b="1" i="0" sz="1300" u="none" cap="none" strike="noStrike">
              <a:solidFill>
                <a:srgbClr val="44546A"/>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Broadband Tower Technician </a:t>
            </a:r>
            <a:r>
              <a:rPr b="1" i="0" lang="en-US" sz="1300" u="none" cap="none" strike="noStrike">
                <a:solidFill>
                  <a:srgbClr val="44546A"/>
                </a:solidFill>
                <a:latin typeface="Manrope"/>
                <a:ea typeface="Manrope"/>
                <a:cs typeface="Manrope"/>
                <a:sym typeface="Manrope"/>
              </a:rPr>
              <a: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Broadband Technician, Fiber </a:t>
            </a:r>
            <a:r>
              <a:rPr b="1" i="0" lang="en-US" sz="1300" u="none" cap="none" strike="noStrike">
                <a:solidFill>
                  <a:srgbClr val="44546A"/>
                </a:solidFill>
                <a:latin typeface="Manrope"/>
                <a:ea typeface="Manrope"/>
                <a:cs typeface="Manrope"/>
                <a:sym typeface="Manrope"/>
              </a:rPr>
              <a: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Transmission Line Worker </a:t>
            </a:r>
            <a:r>
              <a:rPr b="1" i="0" lang="en-US" sz="1300" u="none" cap="none" strike="noStrike">
                <a:solidFill>
                  <a:srgbClr val="44546A"/>
                </a:solidFill>
                <a:latin typeface="Manrope"/>
                <a:ea typeface="Manrope"/>
                <a:cs typeface="Manrope"/>
                <a:sym typeface="Manrope"/>
              </a:rPr>
              <a: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Distribution Line Worker </a:t>
            </a:r>
            <a:r>
              <a:rPr b="1" i="0" lang="en-US" sz="1300" u="none" cap="none" strike="noStrike">
                <a:solidFill>
                  <a:srgbClr val="44546A"/>
                </a:solidFill>
                <a:latin typeface="Manrope"/>
                <a:ea typeface="Manrope"/>
                <a:cs typeface="Manrope"/>
                <a:sym typeface="Manrope"/>
              </a:rPr>
              <a: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Construction Laborer</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Solar Technician </a:t>
            </a:r>
            <a:r>
              <a:rPr b="1" i="0" lang="en-US" sz="1300" u="none" cap="none" strike="noStrike">
                <a:solidFill>
                  <a:srgbClr val="44546A"/>
                </a:solidFill>
                <a:latin typeface="Manrope"/>
                <a:ea typeface="Manrope"/>
                <a:cs typeface="Manrope"/>
                <a:sym typeface="Manrope"/>
              </a:rPr>
              <a: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Electrician</a:t>
            </a:r>
            <a:r>
              <a:rPr b="1" i="0" lang="en-US" sz="1300" u="none" cap="none" strike="noStrike">
                <a:solidFill>
                  <a:srgbClr val="44546A"/>
                </a:solidFill>
                <a:latin typeface="Manrope"/>
                <a:ea typeface="Manrope"/>
                <a:cs typeface="Manrope"/>
                <a:sym typeface="Manrope"/>
              </a:rPr>
              <a:t>*</a:t>
            </a:r>
            <a:r>
              <a:rPr b="0" i="0" lang="en-US" sz="1300" u="none" cap="none" strike="noStrike">
                <a:solidFill>
                  <a:srgbClr val="44546A"/>
                </a:solidFill>
                <a:latin typeface="Manrope Medium"/>
                <a:ea typeface="Manrope Medium"/>
                <a:cs typeface="Manrope Medium"/>
                <a:sym typeface="Manrope Medium"/>
              </a:rPr>
              <a:t>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Pipefitters</a:t>
            </a:r>
            <a:r>
              <a:rPr b="1" i="0" lang="en-US" sz="1300" u="none" cap="none" strike="noStrike">
                <a:solidFill>
                  <a:srgbClr val="44546A"/>
                </a:solidFill>
                <a:latin typeface="Manrope"/>
                <a:ea typeface="Manrope"/>
                <a:cs typeface="Manrope"/>
                <a:sym typeface="Manrope"/>
              </a:rPr>
              <a:t>*</a:t>
            </a:r>
            <a:r>
              <a:rPr b="0" i="0" lang="en-US" sz="1300" u="none" cap="none" strike="noStrike">
                <a:solidFill>
                  <a:srgbClr val="44546A"/>
                </a:solidFill>
                <a:latin typeface="Manrope Medium"/>
                <a:ea typeface="Manrope Medium"/>
                <a:cs typeface="Manrope Medium"/>
                <a:sym typeface="Manrope Medium"/>
              </a:rPr>
              <a:t>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Carpenter</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br>
              <a:rPr b="0" i="0" lang="en-US" sz="1500" u="none" cap="none" strike="noStrike">
                <a:solidFill>
                  <a:srgbClr val="44546A"/>
                </a:solidFill>
                <a:latin typeface="Manrope Medium"/>
                <a:ea typeface="Manrope Medium"/>
                <a:cs typeface="Manrope Medium"/>
                <a:sym typeface="Manrope Medium"/>
              </a:rPr>
            </a:br>
            <a:r>
              <a:rPr b="1" i="0" lang="en-US" sz="1500" u="none" cap="none" strike="noStrike">
                <a:solidFill>
                  <a:schemeClr val="dk1"/>
                </a:solidFill>
                <a:latin typeface="Poppins"/>
                <a:ea typeface="Poppins"/>
                <a:cs typeface="Poppins"/>
                <a:sym typeface="Poppins"/>
              </a:rPr>
              <a:t>Finance:</a:t>
            </a:r>
            <a:endParaRPr b="1" i="0" sz="1500" u="none" cap="none" strike="noStrike">
              <a:solidFill>
                <a:schemeClr val="dk1"/>
              </a:solidFill>
              <a:latin typeface="Manrope"/>
              <a:ea typeface="Manrope"/>
              <a:cs typeface="Manrope"/>
              <a:sym typeface="Manrope"/>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Financial Analyst </a:t>
            </a:r>
            <a:r>
              <a:rPr b="1" i="0" lang="en-US" sz="1300" u="none" cap="none" strike="noStrike">
                <a:solidFill>
                  <a:srgbClr val="0BC0FF"/>
                </a:solidFill>
                <a:latin typeface="Manrope"/>
                <a:ea typeface="Manrope"/>
                <a:cs typeface="Manrope"/>
                <a:sym typeface="Manrope"/>
              </a:rPr>
              <a:t>- NEW!</a:t>
            </a:r>
            <a:br>
              <a:rPr b="0" i="0" lang="en-US" sz="1300" u="none" cap="none" strike="noStrike">
                <a:solidFill>
                  <a:srgbClr val="44546A"/>
                </a:solidFill>
                <a:latin typeface="Manrope Medium"/>
                <a:ea typeface="Manrope Medium"/>
                <a:cs typeface="Manrope Medium"/>
                <a:sym typeface="Manrope Medium"/>
              </a:rPr>
            </a:b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Information Technology:</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Network Technician*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00000"/>
              </a:lnSpc>
              <a:spcBef>
                <a:spcPts val="0"/>
              </a:spcBef>
              <a:spcAft>
                <a:spcPts val="0"/>
              </a:spcAft>
              <a:buClr>
                <a:schemeClr val="dk1"/>
              </a:buClr>
              <a:buSzPts val="1500"/>
              <a:buFont typeface="Arial"/>
              <a:buNone/>
            </a:pPr>
            <a:r>
              <a:t/>
            </a:r>
            <a:endParaRPr b="1" i="0" sz="16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Poppins"/>
              <a:ea typeface="Poppins"/>
              <a:cs typeface="Poppins"/>
              <a:sym typeface="Poppins"/>
            </a:endParaRPr>
          </a:p>
        </p:txBody>
      </p:sp>
      <p:sp>
        <p:nvSpPr>
          <p:cNvPr id="307" name="Google Shape;307;g3058b4aef54_0_0"/>
          <p:cNvSpPr txBox="1"/>
          <p:nvPr/>
        </p:nvSpPr>
        <p:spPr>
          <a:xfrm>
            <a:off x="4617964" y="1619067"/>
            <a:ext cx="3723300" cy="42522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Manufacturing:</a:t>
            </a:r>
            <a:br>
              <a:rPr b="1" i="0" lang="en-US" sz="1500" u="none" cap="none" strike="noStrike">
                <a:solidFill>
                  <a:schemeClr val="dk1"/>
                </a:solidFill>
                <a:latin typeface="Poppins"/>
                <a:ea typeface="Poppins"/>
                <a:cs typeface="Poppins"/>
                <a:sym typeface="Poppins"/>
              </a:rPr>
            </a:br>
            <a:r>
              <a:rPr b="0" i="0" lang="en-US" sz="1300" u="none" cap="none" strike="noStrike">
                <a:solidFill>
                  <a:srgbClr val="44546A"/>
                </a:solidFill>
                <a:latin typeface="Manrope Medium"/>
                <a:ea typeface="Manrope Medium"/>
                <a:cs typeface="Manrope Medium"/>
                <a:sym typeface="Manrope Medium"/>
              </a:rPr>
              <a:t>Semiconductor Manufacturing Technician*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EV Battery Manufacturing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Industrial Maintenance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Robotics Specialist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Welder* </a:t>
            </a:r>
            <a:endParaRPr b="0" i="0" sz="12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Health Sciences:</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Radiologic Technologist </a:t>
            </a:r>
            <a:r>
              <a:rPr b="1" i="0" lang="en-US" sz="1300" u="none" cap="none" strike="noStrike">
                <a:solidFill>
                  <a:srgbClr val="0BC0FF"/>
                </a:solidFill>
                <a:latin typeface="Manrope"/>
                <a:ea typeface="Manrope"/>
                <a:cs typeface="Manrope"/>
                <a:sym typeface="Manrope"/>
              </a:rPr>
              <a:t>- NEW!</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Surgical Technologist*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Registered Nurse*</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Pharmacy Technician</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Medical Assistant</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44546A"/>
              </a:solidFill>
              <a:latin typeface="Manrope Medium"/>
              <a:ea typeface="Manrope Medium"/>
              <a:cs typeface="Manrope Medium"/>
              <a:sym typeface="Manrope Medium"/>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Law, Public Safety, Corrections </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Poppins"/>
                <a:ea typeface="Poppins"/>
                <a:cs typeface="Poppins"/>
                <a:sym typeface="Poppins"/>
              </a:rPr>
              <a:t>&amp; Security</a:t>
            </a:r>
            <a:endParaRPr b="1" i="0" sz="15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Emergency Medical Technician*  </a:t>
            </a:r>
            <a:endParaRPr b="0" i="0" sz="1300" u="none" cap="none" strike="noStrike">
              <a:solidFill>
                <a:srgbClr val="44546A"/>
              </a:solidFill>
              <a:latin typeface="Manrope Medium"/>
              <a:ea typeface="Manrope Medium"/>
              <a:cs typeface="Manrope Medium"/>
              <a:sym typeface="Manrope Medium"/>
            </a:endParaRPr>
          </a:p>
        </p:txBody>
      </p:sp>
      <p:sp>
        <p:nvSpPr>
          <p:cNvPr id="308" name="Google Shape;308;g3058b4aef54_0_0"/>
          <p:cNvSpPr txBox="1"/>
          <p:nvPr/>
        </p:nvSpPr>
        <p:spPr>
          <a:xfrm>
            <a:off x="3439300" y="903119"/>
            <a:ext cx="5313600" cy="555600"/>
          </a:xfrm>
          <a:prstGeom prst="rect">
            <a:avLst/>
          </a:prstGeom>
          <a:noFill/>
          <a:ln>
            <a:noFill/>
          </a:ln>
        </p:spPr>
        <p:txBody>
          <a:bodyPr anchorCtr="0" anchor="t" bIns="121900" lIns="121900" spcFirstLastPara="1" rIns="121900" wrap="square" tIns="121900">
            <a:normAutofit fontScale="85000"/>
          </a:bodyPr>
          <a:lstStyle/>
          <a:p>
            <a:pPr indent="0" lvl="0" marL="0" marR="0" rtl="0" algn="ctr">
              <a:lnSpc>
                <a:spcPct val="115000"/>
              </a:lnSpc>
              <a:spcBef>
                <a:spcPts val="0"/>
              </a:spcBef>
              <a:spcAft>
                <a:spcPts val="1600"/>
              </a:spcAft>
              <a:buClr>
                <a:srgbClr val="000000"/>
              </a:buClr>
              <a:buSzPct val="100000"/>
              <a:buFont typeface="Arial"/>
              <a:buNone/>
            </a:pPr>
            <a:r>
              <a:rPr b="0" i="0" lang="en-US" sz="2400" u="none" cap="none" strike="noStrike">
                <a:solidFill>
                  <a:srgbClr val="1D252C"/>
                </a:solidFill>
                <a:latin typeface="Manrope"/>
                <a:ea typeface="Manrope"/>
                <a:cs typeface="Manrope"/>
                <a:sym typeface="Manrope"/>
              </a:rPr>
              <a:t>Experience a day in the life of each role</a:t>
            </a:r>
            <a:endParaRPr b="0" i="0" sz="2400" u="none" cap="none" strike="noStrike">
              <a:solidFill>
                <a:srgbClr val="1D252C"/>
              </a:solidFill>
              <a:latin typeface="Manrope"/>
              <a:ea typeface="Manrope"/>
              <a:cs typeface="Manrope"/>
              <a:sym typeface="Manrope"/>
            </a:endParaRPr>
          </a:p>
        </p:txBody>
      </p:sp>
      <p:sp>
        <p:nvSpPr>
          <p:cNvPr id="309" name="Google Shape;309;g3058b4aef54_0_0"/>
          <p:cNvSpPr txBox="1"/>
          <p:nvPr/>
        </p:nvSpPr>
        <p:spPr>
          <a:xfrm>
            <a:off x="2162000" y="6176767"/>
            <a:ext cx="3999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44546A"/>
                </a:solidFill>
                <a:latin typeface="Manrope Medium"/>
                <a:ea typeface="Manrope Medium"/>
                <a:cs typeface="Manrope Medium"/>
                <a:sym typeface="Manrope Medium"/>
              </a:rPr>
              <a:t>* = available in Spanish</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3292d03b9dc_0_2"/>
          <p:cNvPicPr preferRelativeResize="0"/>
          <p:nvPr/>
        </p:nvPicPr>
        <p:blipFill rotWithShape="1">
          <a:blip r:embed="rId3">
            <a:alphaModFix/>
          </a:blip>
          <a:srcRect b="0" l="0" r="0" t="0"/>
          <a:stretch/>
        </p:blipFill>
        <p:spPr>
          <a:xfrm>
            <a:off x="11504251" y="372315"/>
            <a:ext cx="280501" cy="325802"/>
          </a:xfrm>
          <a:prstGeom prst="rect">
            <a:avLst/>
          </a:prstGeom>
          <a:noFill/>
          <a:ln>
            <a:noFill/>
          </a:ln>
        </p:spPr>
      </p:pic>
      <p:pic>
        <p:nvPicPr>
          <p:cNvPr id="315" name="Google Shape;315;g3292d03b9dc_0_2"/>
          <p:cNvPicPr preferRelativeResize="0"/>
          <p:nvPr/>
        </p:nvPicPr>
        <p:blipFill rotWithShape="1">
          <a:blip r:embed="rId4">
            <a:alphaModFix/>
          </a:blip>
          <a:srcRect b="0" l="9966" r="0" t="6829"/>
          <a:stretch/>
        </p:blipFill>
        <p:spPr>
          <a:xfrm>
            <a:off x="1510650" y="1342002"/>
            <a:ext cx="5190851" cy="2832875"/>
          </a:xfrm>
          <a:prstGeom prst="rect">
            <a:avLst/>
          </a:prstGeom>
          <a:noFill/>
          <a:ln>
            <a:noFill/>
          </a:ln>
          <a:effectLst>
            <a:outerShdw blurRad="57150" rotWithShape="0" algn="bl" dir="5400000" dist="19050">
              <a:srgbClr val="000000">
                <a:alpha val="49019"/>
              </a:srgbClr>
            </a:outerShdw>
          </a:effectLst>
        </p:spPr>
      </p:pic>
      <p:sp>
        <p:nvSpPr>
          <p:cNvPr id="316" name="Google Shape;316;g3292d03b9dc_0_2"/>
          <p:cNvSpPr txBox="1"/>
          <p:nvPr/>
        </p:nvSpPr>
        <p:spPr>
          <a:xfrm>
            <a:off x="1522650" y="142875"/>
            <a:ext cx="9146700" cy="14052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100"/>
              <a:buFont typeface="Arial"/>
              <a:buNone/>
            </a:pPr>
            <a:r>
              <a:rPr b="1" i="0" lang="en-US" sz="3600" u="none" cap="none" strike="noStrike">
                <a:solidFill>
                  <a:srgbClr val="002E6D"/>
                </a:solidFill>
                <a:latin typeface="Poppins"/>
                <a:ea typeface="Poppins"/>
                <a:cs typeface="Poppins"/>
                <a:sym typeface="Poppins"/>
              </a:rPr>
              <a:t>Transfer Trek | </a:t>
            </a:r>
            <a:r>
              <a:rPr b="0" i="0" lang="en-US" sz="2300" u="sng" cap="none" strike="noStrike">
                <a:solidFill>
                  <a:schemeClr val="dk1"/>
                </a:solidFill>
                <a:latin typeface="Poppins"/>
                <a:ea typeface="Poppins"/>
                <a:cs typeface="Poppins"/>
                <a:sym typeface="Poppins"/>
              </a:rPr>
              <a:t>Career Exploration</a:t>
            </a:r>
            <a:r>
              <a:rPr b="0" i="0" lang="en-US" sz="2300" u="none" cap="none" strike="noStrike">
                <a:solidFill>
                  <a:schemeClr val="dk1"/>
                </a:solidFill>
                <a:latin typeface="Poppins"/>
                <a:ea typeface="Poppins"/>
                <a:cs typeface="Poppins"/>
                <a:sym typeface="Poppins"/>
              </a:rPr>
              <a:t> </a:t>
            </a:r>
            <a:endParaRPr b="1" i="0" sz="3600" u="none" cap="none" strike="noStrike">
              <a:solidFill>
                <a:srgbClr val="002E6D"/>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2376C"/>
              </a:solidFill>
              <a:latin typeface="Manrope"/>
              <a:ea typeface="Manrope"/>
              <a:cs typeface="Manrope"/>
              <a:sym typeface="Manrope"/>
            </a:endParaRPr>
          </a:p>
        </p:txBody>
      </p:sp>
      <p:pic>
        <p:nvPicPr>
          <p:cNvPr id="317" name="Google Shape;317;g3292d03b9dc_0_2"/>
          <p:cNvPicPr preferRelativeResize="0"/>
          <p:nvPr/>
        </p:nvPicPr>
        <p:blipFill rotWithShape="1">
          <a:blip r:embed="rId5">
            <a:alphaModFix/>
          </a:blip>
          <a:srcRect b="38039" l="32605" r="-2349" t="-8997"/>
          <a:stretch/>
        </p:blipFill>
        <p:spPr>
          <a:xfrm>
            <a:off x="0" y="3136327"/>
            <a:ext cx="3929723" cy="3721551"/>
          </a:xfrm>
          <a:prstGeom prst="rect">
            <a:avLst/>
          </a:prstGeom>
          <a:noFill/>
          <a:ln>
            <a:noFill/>
          </a:ln>
        </p:spPr>
      </p:pic>
      <p:pic>
        <p:nvPicPr>
          <p:cNvPr id="318" name="Google Shape;318;g3292d03b9dc_0_2"/>
          <p:cNvPicPr preferRelativeResize="0"/>
          <p:nvPr/>
        </p:nvPicPr>
        <p:blipFill rotWithShape="1">
          <a:blip r:embed="rId6">
            <a:alphaModFix/>
          </a:blip>
          <a:srcRect b="0" l="0" r="0" t="0"/>
          <a:stretch/>
        </p:blipFill>
        <p:spPr>
          <a:xfrm>
            <a:off x="354599" y="5318176"/>
            <a:ext cx="1156042" cy="1223700"/>
          </a:xfrm>
          <a:prstGeom prst="rect">
            <a:avLst/>
          </a:prstGeom>
          <a:noFill/>
          <a:ln>
            <a:noFill/>
          </a:ln>
        </p:spPr>
      </p:pic>
      <p:pic>
        <p:nvPicPr>
          <p:cNvPr id="319" name="Google Shape;319;g3292d03b9dc_0_2"/>
          <p:cNvPicPr preferRelativeResize="0"/>
          <p:nvPr/>
        </p:nvPicPr>
        <p:blipFill rotWithShape="1">
          <a:blip r:embed="rId7">
            <a:alphaModFix/>
          </a:blip>
          <a:srcRect b="35905" l="4435" r="7736" t="25990"/>
          <a:stretch/>
        </p:blipFill>
        <p:spPr>
          <a:xfrm>
            <a:off x="2118117" y="4751350"/>
            <a:ext cx="7955768" cy="1943102"/>
          </a:xfrm>
          <a:prstGeom prst="rect">
            <a:avLst/>
          </a:prstGeom>
          <a:noFill/>
          <a:ln>
            <a:noFill/>
          </a:ln>
          <a:effectLst>
            <a:outerShdw blurRad="57150" rotWithShape="0" algn="bl" dir="5400000" dist="19050">
              <a:srgbClr val="000000">
                <a:alpha val="49019"/>
              </a:srgbClr>
            </a:outerShdw>
          </a:effectLst>
        </p:spPr>
      </p:pic>
      <p:pic>
        <p:nvPicPr>
          <p:cNvPr id="320" name="Google Shape;320;g3292d03b9dc_0_2"/>
          <p:cNvPicPr preferRelativeResize="0"/>
          <p:nvPr/>
        </p:nvPicPr>
        <p:blipFill rotWithShape="1">
          <a:blip r:embed="rId8">
            <a:alphaModFix/>
          </a:blip>
          <a:srcRect b="26150" l="0" r="0" t="0"/>
          <a:stretch/>
        </p:blipFill>
        <p:spPr>
          <a:xfrm>
            <a:off x="7892725" y="1078500"/>
            <a:ext cx="3611524" cy="3486376"/>
          </a:xfrm>
          <a:prstGeom prst="rect">
            <a:avLst/>
          </a:prstGeom>
          <a:noFill/>
          <a:ln cap="flat" cmpd="sng" w="76200">
            <a:solidFill>
              <a:srgbClr val="C5D9E7"/>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7709a88e72_1_459"/>
          <p:cNvSpPr txBox="1"/>
          <p:nvPr/>
        </p:nvSpPr>
        <p:spPr>
          <a:xfrm>
            <a:off x="1393044" y="977800"/>
            <a:ext cx="932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1500" u="none" cap="none" strike="noStrike">
                <a:solidFill>
                  <a:srgbClr val="032F6A"/>
                </a:solidFill>
                <a:latin typeface="Manrope"/>
                <a:ea typeface="Manrope"/>
                <a:cs typeface="Manrope"/>
                <a:sym typeface="Manrope"/>
              </a:rPr>
              <a:t>In a safe, virtual environment, and under the expert guidance of Simon, our digital mentor, learners practice the skills they need to get hired for well-paying jobs. </a:t>
            </a:r>
            <a:endParaRPr b="0" i="0" sz="1500" u="none" cap="none" strike="noStrike">
              <a:solidFill>
                <a:srgbClr val="032F6A"/>
              </a:solidFill>
              <a:latin typeface="Manrope"/>
              <a:ea typeface="Manrope"/>
              <a:cs typeface="Manrope"/>
              <a:sym typeface="Manrope"/>
            </a:endParaRPr>
          </a:p>
          <a:p>
            <a:pPr indent="0" lvl="0" marL="0" marR="0" rtl="0" algn="ctr">
              <a:lnSpc>
                <a:spcPct val="100000"/>
              </a:lnSpc>
              <a:spcBef>
                <a:spcPts val="0"/>
              </a:spcBef>
              <a:spcAft>
                <a:spcPts val="0"/>
              </a:spcAft>
              <a:buClr>
                <a:srgbClr val="000000"/>
              </a:buClr>
              <a:buSzPts val="1400"/>
              <a:buFont typeface="Arial"/>
              <a:buNone/>
            </a:pPr>
            <a:r>
              <a:t/>
            </a:r>
            <a:endParaRPr b="0" i="0" sz="1500" u="none" cap="none" strike="noStrike">
              <a:solidFill>
                <a:srgbClr val="032F6A"/>
              </a:solidFill>
              <a:latin typeface="Manrope"/>
              <a:ea typeface="Manrope"/>
              <a:cs typeface="Manrope"/>
              <a:sym typeface="Manrope"/>
            </a:endParaRPr>
          </a:p>
        </p:txBody>
      </p:sp>
      <p:sp>
        <p:nvSpPr>
          <p:cNvPr id="327" name="Google Shape;327;g27709a88e72_1_459"/>
          <p:cNvSpPr/>
          <p:nvPr/>
        </p:nvSpPr>
        <p:spPr>
          <a:xfrm>
            <a:off x="1393059" y="1802244"/>
            <a:ext cx="9325800" cy="4055400"/>
          </a:xfrm>
          <a:prstGeom prst="roundRect">
            <a:avLst>
              <a:gd fmla="val 12994"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7709a88e72_1_459"/>
          <p:cNvSpPr/>
          <p:nvPr/>
        </p:nvSpPr>
        <p:spPr>
          <a:xfrm>
            <a:off x="1226600" y="1620138"/>
            <a:ext cx="9325800" cy="4055400"/>
          </a:xfrm>
          <a:prstGeom prst="roundRect">
            <a:avLst>
              <a:gd fmla="val 13057" name="adj"/>
            </a:avLst>
          </a:prstGeom>
          <a:solidFill>
            <a:schemeClr val="lt1"/>
          </a:solidFill>
          <a:ln cap="flat" cmpd="sng" w="28575">
            <a:solidFill>
              <a:srgbClr val="0F3A7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9" name="Google Shape;329;g27709a88e72_1_459"/>
          <p:cNvPicPr preferRelativeResize="0"/>
          <p:nvPr/>
        </p:nvPicPr>
        <p:blipFill rotWithShape="1">
          <a:blip r:embed="rId3">
            <a:alphaModFix/>
          </a:blip>
          <a:srcRect b="0" l="0" r="0" t="0"/>
          <a:stretch/>
        </p:blipFill>
        <p:spPr>
          <a:xfrm flipH="1">
            <a:off x="3988139" y="2094811"/>
            <a:ext cx="1815000" cy="12561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0" name="Google Shape;330;g27709a88e72_1_459"/>
          <p:cNvPicPr preferRelativeResize="0"/>
          <p:nvPr/>
        </p:nvPicPr>
        <p:blipFill rotWithShape="1">
          <a:blip r:embed="rId4">
            <a:alphaModFix/>
          </a:blip>
          <a:srcRect b="0" l="0" r="0" t="0"/>
          <a:stretch/>
        </p:blipFill>
        <p:spPr>
          <a:xfrm>
            <a:off x="6098321" y="2094811"/>
            <a:ext cx="1815000" cy="12549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1" name="Google Shape;331;g27709a88e72_1_459"/>
          <p:cNvPicPr preferRelativeResize="0"/>
          <p:nvPr/>
        </p:nvPicPr>
        <p:blipFill rotWithShape="1">
          <a:blip r:embed="rId5">
            <a:alphaModFix/>
          </a:blip>
          <a:srcRect b="7271" l="0" r="0" t="7272"/>
          <a:stretch/>
        </p:blipFill>
        <p:spPr>
          <a:xfrm>
            <a:off x="1553869" y="2094811"/>
            <a:ext cx="2149200" cy="12699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2" name="Google Shape;332;g27709a88e72_1_459"/>
          <p:cNvPicPr preferRelativeResize="0"/>
          <p:nvPr/>
        </p:nvPicPr>
        <p:blipFill rotWithShape="1">
          <a:blip r:embed="rId6">
            <a:alphaModFix/>
          </a:blip>
          <a:srcRect b="4904" l="6638" r="-7" t="0"/>
          <a:stretch/>
        </p:blipFill>
        <p:spPr>
          <a:xfrm flipH="1">
            <a:off x="8178594" y="3902158"/>
            <a:ext cx="1815000" cy="12777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3" name="Google Shape;333;g27709a88e72_1_459"/>
          <p:cNvPicPr preferRelativeResize="0"/>
          <p:nvPr/>
        </p:nvPicPr>
        <p:blipFill rotWithShape="1">
          <a:blip r:embed="rId7">
            <a:alphaModFix/>
          </a:blip>
          <a:srcRect b="0" l="0" r="0" t="0"/>
          <a:stretch/>
        </p:blipFill>
        <p:spPr>
          <a:xfrm>
            <a:off x="8180994" y="2094811"/>
            <a:ext cx="1815000" cy="12549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4" name="Google Shape;334;g27709a88e72_1_459"/>
          <p:cNvPicPr preferRelativeResize="0"/>
          <p:nvPr/>
        </p:nvPicPr>
        <p:blipFill rotWithShape="1">
          <a:blip r:embed="rId8">
            <a:alphaModFix/>
          </a:blip>
          <a:srcRect b="11297" l="9033" r="0" t="11635"/>
          <a:stretch/>
        </p:blipFill>
        <p:spPr>
          <a:xfrm>
            <a:off x="1581922" y="3974123"/>
            <a:ext cx="2149200" cy="12612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5" name="Google Shape;335;g27709a88e72_1_459"/>
          <p:cNvPicPr preferRelativeResize="0"/>
          <p:nvPr/>
        </p:nvPicPr>
        <p:blipFill rotWithShape="1">
          <a:blip r:embed="rId9">
            <a:alphaModFix/>
          </a:blip>
          <a:srcRect b="0" l="0" r="0" t="4897"/>
          <a:stretch/>
        </p:blipFill>
        <p:spPr>
          <a:xfrm>
            <a:off x="6102307" y="3897880"/>
            <a:ext cx="1807200" cy="1281600"/>
          </a:xfrm>
          <a:prstGeom prst="roundRect">
            <a:avLst>
              <a:gd fmla="val 16667" name="adj"/>
            </a:avLst>
          </a:prstGeom>
          <a:noFill/>
          <a:ln cap="flat" cmpd="sng" w="28575">
            <a:solidFill>
              <a:srgbClr val="0F3A76"/>
            </a:solidFill>
            <a:prstDash val="solid"/>
            <a:round/>
            <a:headEnd len="sm" w="sm" type="none"/>
            <a:tailEnd len="sm" w="sm" type="none"/>
          </a:ln>
        </p:spPr>
      </p:pic>
      <p:pic>
        <p:nvPicPr>
          <p:cNvPr id="336" name="Google Shape;336;g27709a88e72_1_459"/>
          <p:cNvPicPr preferRelativeResize="0"/>
          <p:nvPr/>
        </p:nvPicPr>
        <p:blipFill rotWithShape="1">
          <a:blip r:embed="rId10">
            <a:alphaModFix/>
          </a:blip>
          <a:srcRect b="5570" l="12013" r="3915" t="8334"/>
          <a:stretch/>
        </p:blipFill>
        <p:spPr>
          <a:xfrm rot="10800000">
            <a:off x="3991942" y="3943964"/>
            <a:ext cx="1807200" cy="1281600"/>
          </a:xfrm>
          <a:prstGeom prst="roundRect">
            <a:avLst>
              <a:gd fmla="val 16667" name="adj"/>
            </a:avLst>
          </a:prstGeom>
          <a:noFill/>
          <a:ln cap="flat" cmpd="sng" w="28575">
            <a:solidFill>
              <a:srgbClr val="0F3A76"/>
            </a:solidFill>
            <a:prstDash val="solid"/>
            <a:round/>
            <a:headEnd len="sm" w="sm" type="none"/>
            <a:tailEnd len="sm" w="sm" type="none"/>
          </a:ln>
        </p:spPr>
      </p:pic>
      <p:sp>
        <p:nvSpPr>
          <p:cNvPr id="337" name="Google Shape;337;g27709a88e72_1_459"/>
          <p:cNvSpPr txBox="1"/>
          <p:nvPr/>
        </p:nvSpPr>
        <p:spPr>
          <a:xfrm>
            <a:off x="3744978" y="3475905"/>
            <a:ext cx="23127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rgbClr val="032F6A"/>
                </a:solidFill>
                <a:latin typeface="Manrope"/>
                <a:ea typeface="Manrope"/>
                <a:cs typeface="Manrope"/>
                <a:sym typeface="Manrope"/>
              </a:rPr>
              <a:t>Construction</a:t>
            </a:r>
            <a:endParaRPr b="1" i="0" sz="2867" u="none" cap="none" strike="noStrike">
              <a:solidFill>
                <a:srgbClr val="032F6A"/>
              </a:solidFill>
              <a:latin typeface="Manrope"/>
              <a:ea typeface="Manrope"/>
              <a:cs typeface="Manrope"/>
              <a:sym typeface="Manrope"/>
            </a:endParaRPr>
          </a:p>
        </p:txBody>
      </p:sp>
      <p:sp>
        <p:nvSpPr>
          <p:cNvPr id="338" name="Google Shape;338;g27709a88e72_1_459"/>
          <p:cNvSpPr txBox="1"/>
          <p:nvPr/>
        </p:nvSpPr>
        <p:spPr>
          <a:xfrm>
            <a:off x="5836662" y="3475905"/>
            <a:ext cx="23127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33"/>
              <a:buFont typeface="Arial"/>
              <a:buNone/>
            </a:pPr>
            <a:r>
              <a:rPr b="1" i="0" lang="en-US" sz="1400" u="none" cap="none" strike="noStrike">
                <a:solidFill>
                  <a:srgbClr val="032F6A"/>
                </a:solidFill>
                <a:latin typeface="Manrope"/>
                <a:ea typeface="Manrope"/>
                <a:cs typeface="Manrope"/>
                <a:sym typeface="Manrope"/>
              </a:rPr>
              <a:t>Healthcare</a:t>
            </a:r>
            <a:endParaRPr b="1" i="0" sz="1400" u="none" cap="none" strike="noStrike">
              <a:solidFill>
                <a:srgbClr val="032F6A"/>
              </a:solidFill>
              <a:latin typeface="Manrope"/>
              <a:ea typeface="Manrope"/>
              <a:cs typeface="Manrope"/>
              <a:sym typeface="Manrope"/>
            </a:endParaRPr>
          </a:p>
        </p:txBody>
      </p:sp>
      <p:sp>
        <p:nvSpPr>
          <p:cNvPr id="339" name="Google Shape;339;g27709a88e72_1_459"/>
          <p:cNvSpPr txBox="1"/>
          <p:nvPr/>
        </p:nvSpPr>
        <p:spPr>
          <a:xfrm>
            <a:off x="7950558" y="3463893"/>
            <a:ext cx="23127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600"/>
              <a:buFont typeface="Arial"/>
              <a:buNone/>
            </a:pPr>
            <a:r>
              <a:rPr b="1" i="0" lang="en-US" sz="1400" u="none" cap="none" strike="noStrike">
                <a:solidFill>
                  <a:srgbClr val="032F6A"/>
                </a:solidFill>
                <a:latin typeface="Manrope"/>
                <a:ea typeface="Manrope"/>
                <a:cs typeface="Manrope"/>
                <a:sym typeface="Manrope"/>
              </a:rPr>
              <a:t>Aviation Maintenance </a:t>
            </a:r>
            <a:endParaRPr b="1" i="0" sz="1400" u="none" cap="none" strike="noStrike">
              <a:solidFill>
                <a:srgbClr val="032F6A"/>
              </a:solidFill>
              <a:latin typeface="Manrope"/>
              <a:ea typeface="Manrope"/>
              <a:cs typeface="Manrope"/>
              <a:sym typeface="Manrope"/>
            </a:endParaRPr>
          </a:p>
        </p:txBody>
      </p:sp>
      <p:sp>
        <p:nvSpPr>
          <p:cNvPr id="340" name="Google Shape;340;g27709a88e72_1_459"/>
          <p:cNvSpPr txBox="1"/>
          <p:nvPr/>
        </p:nvSpPr>
        <p:spPr>
          <a:xfrm>
            <a:off x="1073150" y="5279031"/>
            <a:ext cx="3198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rgbClr val="032F6A"/>
                </a:solidFill>
                <a:latin typeface="Manrope"/>
                <a:ea typeface="Manrope"/>
                <a:cs typeface="Manrope"/>
                <a:sym typeface="Manrope"/>
              </a:rPr>
              <a:t>Diesel Technology</a:t>
            </a:r>
            <a:endParaRPr b="1" i="0" sz="1400" u="none" cap="none" strike="noStrike">
              <a:solidFill>
                <a:srgbClr val="032F6A"/>
              </a:solidFill>
              <a:latin typeface="Manrope"/>
              <a:ea typeface="Manrope"/>
              <a:cs typeface="Manrope"/>
              <a:sym typeface="Manrope"/>
            </a:endParaRPr>
          </a:p>
        </p:txBody>
      </p:sp>
      <p:sp>
        <p:nvSpPr>
          <p:cNvPr id="341" name="Google Shape;341;g27709a88e72_1_459"/>
          <p:cNvSpPr txBox="1"/>
          <p:nvPr/>
        </p:nvSpPr>
        <p:spPr>
          <a:xfrm>
            <a:off x="1432476" y="3475903"/>
            <a:ext cx="23127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rgbClr val="032F6A"/>
                </a:solidFill>
                <a:latin typeface="Manrope"/>
                <a:ea typeface="Manrope"/>
                <a:cs typeface="Manrope"/>
                <a:sym typeface="Manrope"/>
              </a:rPr>
              <a:t>Automotive</a:t>
            </a:r>
            <a:endParaRPr b="1" i="0" sz="1400" u="none" cap="none" strike="noStrike">
              <a:solidFill>
                <a:srgbClr val="032F6A"/>
              </a:solidFill>
              <a:latin typeface="Manrope"/>
              <a:ea typeface="Manrope"/>
              <a:cs typeface="Manrope"/>
              <a:sym typeface="Manrope"/>
            </a:endParaRPr>
          </a:p>
        </p:txBody>
      </p:sp>
      <p:sp>
        <p:nvSpPr>
          <p:cNvPr id="342" name="Google Shape;342;g27709a88e72_1_459"/>
          <p:cNvSpPr txBox="1"/>
          <p:nvPr/>
        </p:nvSpPr>
        <p:spPr>
          <a:xfrm>
            <a:off x="3510615" y="5253785"/>
            <a:ext cx="28158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rgbClr val="04306B"/>
                </a:solidFill>
                <a:latin typeface="Manrope"/>
                <a:ea typeface="Manrope"/>
                <a:cs typeface="Manrope"/>
                <a:sym typeface="Manrope"/>
              </a:rPr>
              <a:t>Manufacturing</a:t>
            </a:r>
            <a:endParaRPr b="1" i="0" sz="1400" u="none" cap="none" strike="noStrike">
              <a:solidFill>
                <a:srgbClr val="04306B"/>
              </a:solidFill>
              <a:latin typeface="Manrope"/>
              <a:ea typeface="Manrope"/>
              <a:cs typeface="Manrope"/>
              <a:sym typeface="Manrope"/>
            </a:endParaRPr>
          </a:p>
        </p:txBody>
      </p:sp>
      <p:sp>
        <p:nvSpPr>
          <p:cNvPr id="343" name="Google Shape;343;g27709a88e72_1_459"/>
          <p:cNvSpPr txBox="1"/>
          <p:nvPr/>
        </p:nvSpPr>
        <p:spPr>
          <a:xfrm>
            <a:off x="5897599" y="5299047"/>
            <a:ext cx="2177100" cy="219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600"/>
              <a:buFont typeface="Arial"/>
              <a:buNone/>
            </a:pPr>
            <a:r>
              <a:rPr b="1" i="0" lang="en-US" sz="1200" u="none" cap="none" strike="noStrike">
                <a:solidFill>
                  <a:srgbClr val="04306B"/>
                </a:solidFill>
                <a:latin typeface="Manrope"/>
                <a:ea typeface="Manrope"/>
                <a:cs typeface="Manrope"/>
                <a:sym typeface="Manrope"/>
              </a:rPr>
              <a:t>Electrical Construction</a:t>
            </a:r>
            <a:endParaRPr b="1" i="0" sz="1200" u="none" cap="none" strike="noStrike">
              <a:solidFill>
                <a:srgbClr val="04306B"/>
              </a:solidFill>
              <a:latin typeface="Manrope"/>
              <a:ea typeface="Manrope"/>
              <a:cs typeface="Manrope"/>
              <a:sym typeface="Manrope"/>
            </a:endParaRPr>
          </a:p>
        </p:txBody>
      </p:sp>
      <p:sp>
        <p:nvSpPr>
          <p:cNvPr id="344" name="Google Shape;344;g27709a88e72_1_459"/>
          <p:cNvSpPr txBox="1"/>
          <p:nvPr/>
        </p:nvSpPr>
        <p:spPr>
          <a:xfrm>
            <a:off x="7938049" y="5287332"/>
            <a:ext cx="23127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600"/>
              <a:buFont typeface="Arial"/>
              <a:buNone/>
            </a:pPr>
            <a:r>
              <a:rPr b="1" i="0" lang="en-US" sz="1400" u="none" cap="none" strike="noStrike">
                <a:solidFill>
                  <a:srgbClr val="04306B"/>
                </a:solidFill>
                <a:latin typeface="Manrope"/>
                <a:ea typeface="Manrope"/>
                <a:cs typeface="Manrope"/>
                <a:sym typeface="Manrope"/>
              </a:rPr>
              <a:t>Hospitality &amp; Tourism</a:t>
            </a:r>
            <a:endParaRPr b="1" i="0" sz="1400" u="none" cap="none" strike="noStrike">
              <a:solidFill>
                <a:srgbClr val="04306B"/>
              </a:solidFill>
              <a:latin typeface="Manrope"/>
              <a:ea typeface="Manrope"/>
              <a:cs typeface="Manrope"/>
              <a:sym typeface="Manrope"/>
            </a:endParaRPr>
          </a:p>
        </p:txBody>
      </p:sp>
      <p:sp>
        <p:nvSpPr>
          <p:cNvPr id="345" name="Google Shape;345;g27709a88e72_1_459"/>
          <p:cNvSpPr txBox="1"/>
          <p:nvPr/>
        </p:nvSpPr>
        <p:spPr>
          <a:xfrm>
            <a:off x="1748145" y="438406"/>
            <a:ext cx="8282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2E6D"/>
                </a:solidFill>
                <a:latin typeface="Poppins"/>
                <a:ea typeface="Poppins"/>
                <a:cs typeface="Poppins"/>
                <a:sym typeface="Poppins"/>
              </a:rPr>
              <a:t>Virtual Training Facility</a:t>
            </a:r>
            <a:endParaRPr b="1" i="0" sz="3200" u="none" cap="none" strike="noStrike">
              <a:solidFill>
                <a:srgbClr val="002E6D"/>
              </a:solidFill>
              <a:latin typeface="Poppins"/>
              <a:ea typeface="Poppins"/>
              <a:cs typeface="Poppins"/>
              <a:sym typeface="Poppins"/>
            </a:endParaRPr>
          </a:p>
        </p:txBody>
      </p:sp>
      <p:sp>
        <p:nvSpPr>
          <p:cNvPr id="346" name="Google Shape;346;g27709a88e72_1_459"/>
          <p:cNvSpPr txBox="1"/>
          <p:nvPr/>
        </p:nvSpPr>
        <p:spPr>
          <a:xfrm>
            <a:off x="1879357" y="1614267"/>
            <a:ext cx="80202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32F6A"/>
                </a:solidFill>
                <a:latin typeface="Manrope"/>
                <a:ea typeface="Manrope"/>
                <a:cs typeface="Manrope"/>
                <a:sym typeface="Manrope"/>
              </a:rPr>
              <a:t>330+ training simulations for 8 of the </a:t>
            </a:r>
            <a:r>
              <a:rPr b="1" i="0" lang="en-US" sz="1700" u="none" cap="none" strike="noStrike">
                <a:solidFill>
                  <a:srgbClr val="032F6A"/>
                </a:solidFill>
                <a:latin typeface="Manrope"/>
                <a:ea typeface="Manrope"/>
                <a:cs typeface="Manrope"/>
                <a:sym typeface="Manrope"/>
              </a:rPr>
              <a:t>fastest growing job sectors </a:t>
            </a:r>
            <a:endParaRPr b="1" i="0" sz="1300" u="none" cap="none" strike="noStrike">
              <a:solidFill>
                <a:srgbClr val="000000"/>
              </a:solidFill>
              <a:latin typeface="Arial"/>
              <a:ea typeface="Arial"/>
              <a:cs typeface="Arial"/>
              <a:sym typeface="Arial"/>
            </a:endParaRPr>
          </a:p>
        </p:txBody>
      </p:sp>
      <p:sp>
        <p:nvSpPr>
          <p:cNvPr id="347" name="Google Shape;347;g27709a88e72_1_459"/>
          <p:cNvSpPr txBox="1"/>
          <p:nvPr/>
        </p:nvSpPr>
        <p:spPr>
          <a:xfrm>
            <a:off x="3811492" y="5869975"/>
            <a:ext cx="4569000" cy="6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300" u="none" cap="none" strike="noStrike">
                <a:solidFill>
                  <a:srgbClr val="00A4DE"/>
                </a:solidFill>
                <a:latin typeface="Poppins"/>
                <a:ea typeface="Poppins"/>
                <a:cs typeface="Poppins"/>
                <a:sym typeface="Poppins"/>
              </a:rPr>
              <a:t>Click the link below </a:t>
            </a:r>
            <a:r>
              <a:rPr b="1" i="0" lang="en-US" sz="1300" u="none" cap="none" strike="noStrike">
                <a:solidFill>
                  <a:srgbClr val="032F6A"/>
                </a:solidFill>
                <a:latin typeface="Poppins"/>
                <a:ea typeface="Poppins"/>
                <a:cs typeface="Poppins"/>
                <a:sym typeface="Poppins"/>
              </a:rPr>
              <a:t>to learn more about our sims!</a:t>
            </a:r>
            <a:endParaRPr b="1" i="0" sz="1300" u="none" cap="none" strike="noStrike">
              <a:solidFill>
                <a:srgbClr val="032F6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32F6A"/>
              </a:solidFill>
              <a:latin typeface="Poppins"/>
              <a:ea typeface="Poppins"/>
              <a:cs typeface="Poppins"/>
              <a:sym typeface="Poppins"/>
            </a:endParaRPr>
          </a:p>
        </p:txBody>
      </p:sp>
      <p:sp>
        <p:nvSpPr>
          <p:cNvPr id="348" name="Google Shape;348;g27709a88e72_1_459"/>
          <p:cNvSpPr/>
          <p:nvPr/>
        </p:nvSpPr>
        <p:spPr>
          <a:xfrm>
            <a:off x="4623939" y="6263087"/>
            <a:ext cx="2833500" cy="418200"/>
          </a:xfrm>
          <a:prstGeom prst="roundRect">
            <a:avLst>
              <a:gd fmla="val 16667" name="adj"/>
            </a:avLst>
          </a:prstGeom>
          <a:solidFill>
            <a:srgbClr val="002E6D"/>
          </a:solidFill>
          <a:ln cap="flat" cmpd="sng" w="28575">
            <a:solidFill>
              <a:srgbClr val="002E6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7709a88e72_1_459"/>
          <p:cNvSpPr/>
          <p:nvPr/>
        </p:nvSpPr>
        <p:spPr>
          <a:xfrm>
            <a:off x="4465148" y="6238463"/>
            <a:ext cx="2833500" cy="392700"/>
          </a:xfrm>
          <a:prstGeom prst="roundRect">
            <a:avLst>
              <a:gd fmla="val 16667" name="adj"/>
            </a:avLst>
          </a:prstGeom>
          <a:solidFill>
            <a:srgbClr val="EEF4F8"/>
          </a:solidFill>
          <a:ln cap="flat" cmpd="sng" w="28575">
            <a:solidFill>
              <a:srgbClr val="002E6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7709a88e72_1_459"/>
          <p:cNvSpPr txBox="1"/>
          <p:nvPr/>
        </p:nvSpPr>
        <p:spPr>
          <a:xfrm>
            <a:off x="4108375" y="6234925"/>
            <a:ext cx="3582600" cy="41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300" u="sng" cap="none" strike="noStrike">
                <a:solidFill>
                  <a:srgbClr val="3776C2"/>
                </a:solidFill>
                <a:latin typeface="Poppins"/>
                <a:ea typeface="Poppins"/>
                <a:cs typeface="Poppins"/>
                <a:sym typeface="Poppins"/>
                <a:hlinkClick r:id="rId11">
                  <a:extLst>
                    <a:ext uri="{A12FA001-AC4F-418D-AE19-62706E023703}">
                      <ahyp:hlinkClr val="tx"/>
                    </a:ext>
                  </a:extLst>
                </a:hlinkClick>
              </a:rPr>
              <a:t>Virtual Training Facility</a:t>
            </a:r>
            <a:endParaRPr b="0" i="0" sz="1300" u="sng" cap="none" strike="noStrike">
              <a:solidFill>
                <a:srgbClr val="3776C2"/>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2024 Main Brand Deck Template">
  <a:themeElements>
    <a:clrScheme name="Simple Light">
      <a:dk1>
        <a:srgbClr val="002E6D"/>
      </a:dk1>
      <a:lt1>
        <a:srgbClr val="FFFFFF"/>
      </a:lt1>
      <a:dk2>
        <a:srgbClr val="1D252C"/>
      </a:dk2>
      <a:lt2>
        <a:srgbClr val="C5D9E7"/>
      </a:lt2>
      <a:accent1>
        <a:srgbClr val="3776C2"/>
      </a:accent1>
      <a:accent2>
        <a:srgbClr val="EB4B20"/>
      </a:accent2>
      <a:accent3>
        <a:srgbClr val="F9AB02"/>
      </a:accent3>
      <a:accent4>
        <a:srgbClr val="CDDB00"/>
      </a:accent4>
      <a:accent5>
        <a:srgbClr val="7A45C1"/>
      </a:accent5>
      <a:accent6>
        <a:srgbClr val="424242"/>
      </a:accent6>
      <a:hlink>
        <a:srgbClr val="089DD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 Corriveau</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0x0101005D1D5B2E76BE3342843A9F2016900E52</vt:lpwstr>
  </property>
</Properties>
</file>